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Lst>
  <p:notesMasterIdLst>
    <p:notesMasterId r:id="rId17"/>
  </p:notesMasterIdLst>
  <p:sldIdLst>
    <p:sldId id="256" r:id="rId2"/>
    <p:sldId id="1167" r:id="rId3"/>
    <p:sldId id="1173" r:id="rId4"/>
    <p:sldId id="319" r:id="rId5"/>
    <p:sldId id="1177" r:id="rId6"/>
    <p:sldId id="1176" r:id="rId7"/>
    <p:sldId id="1175" r:id="rId8"/>
    <p:sldId id="1174" r:id="rId9"/>
    <p:sldId id="456" r:id="rId10"/>
    <p:sldId id="453" r:id="rId11"/>
    <p:sldId id="1178" r:id="rId12"/>
    <p:sldId id="419" r:id="rId13"/>
    <p:sldId id="499" r:id="rId14"/>
    <p:sldId id="498" r:id="rId15"/>
    <p:sldId id="258"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B99D"/>
    <a:srgbClr val="2555A4"/>
    <a:srgbClr val="243D66"/>
    <a:srgbClr val="1B6A64"/>
    <a:srgbClr val="019BA5"/>
    <a:srgbClr val="0198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779" autoAdjust="0"/>
  </p:normalViewPr>
  <p:slideViewPr>
    <p:cSldViewPr>
      <p:cViewPr varScale="1">
        <p:scale>
          <a:sx n="89" d="100"/>
          <a:sy n="89" d="100"/>
        </p:scale>
        <p:origin x="1314" y="90"/>
      </p:cViewPr>
      <p:guideLst>
        <p:guide orient="horz" pos="2160"/>
        <p:guide pos="3840"/>
      </p:guideLst>
    </p:cSldViewPr>
  </p:slideViewPr>
  <p:notesTextViewPr>
    <p:cViewPr>
      <p:scale>
        <a:sx n="1" d="1"/>
        <a:sy n="1" d="1"/>
      </p:scale>
      <p:origin x="0" y="0"/>
    </p:cViewPr>
  </p:notesTextViewPr>
  <p:notesViewPr>
    <p:cSldViewPr>
      <p:cViewPr varScale="1">
        <p:scale>
          <a:sx n="95" d="100"/>
          <a:sy n="95" d="100"/>
        </p:scale>
        <p:origin x="-363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4" Type="http://schemas.openxmlformats.org/officeDocument/2006/relationships/image" Target="../media/image3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4" Type="http://schemas.openxmlformats.org/officeDocument/2006/relationships/image" Target="../media/image3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93DDDA-5FF6-48F7-A41E-0DD37C57FFCB}" type="doc">
      <dgm:prSet loTypeId="urn:microsoft.com/office/officeart/2005/8/layout/hList2" loCatId="relationship" qsTypeId="urn:microsoft.com/office/officeart/2005/8/quickstyle/simple1" qsCatId="simple" csTypeId="urn:microsoft.com/office/officeart/2005/8/colors/accent1_2" csCatId="accent1" phldr="1"/>
      <dgm:spPr/>
      <dgm:t>
        <a:bodyPr/>
        <a:lstStyle/>
        <a:p>
          <a:endParaRPr lang="de-DE"/>
        </a:p>
      </dgm:t>
    </dgm:pt>
    <dgm:pt modelId="{1F6D0F52-7963-43E3-8F9B-CAE06FEB062F}">
      <dgm:prSet/>
      <dgm:spPr/>
      <dgm:t>
        <a:bodyPr/>
        <a:lstStyle/>
        <a:p>
          <a:r>
            <a:rPr lang="de-DE" dirty="0"/>
            <a:t>Geschlossene Fragen …</a:t>
          </a:r>
        </a:p>
      </dgm:t>
    </dgm:pt>
    <dgm:pt modelId="{DC78DE77-650A-4CEF-BC7F-4EEAF8CC3D27}" type="parTrans" cxnId="{F590FCB7-7388-4598-AEFA-EBB4E08C48C8}">
      <dgm:prSet/>
      <dgm:spPr/>
      <dgm:t>
        <a:bodyPr/>
        <a:lstStyle/>
        <a:p>
          <a:endParaRPr lang="de-DE"/>
        </a:p>
      </dgm:t>
    </dgm:pt>
    <dgm:pt modelId="{8C14E363-8ECF-466C-9E9E-94FA9D7294EF}" type="sibTrans" cxnId="{F590FCB7-7388-4598-AEFA-EBB4E08C48C8}">
      <dgm:prSet/>
      <dgm:spPr/>
      <dgm:t>
        <a:bodyPr/>
        <a:lstStyle/>
        <a:p>
          <a:endParaRPr lang="de-DE"/>
        </a:p>
      </dgm:t>
    </dgm:pt>
    <dgm:pt modelId="{8D2574ED-EF95-4B31-9B05-29A5CBCFBDFE}">
      <dgm:prSet/>
      <dgm:spPr>
        <a:solidFill>
          <a:srgbClr val="4EB99D"/>
        </a:solidFill>
      </dgm:spPr>
      <dgm:t>
        <a:bodyPr/>
        <a:lstStyle/>
        <a:p>
          <a:r>
            <a:rPr lang="de-DE"/>
            <a:t>… lassen sich in der Regel mit Ja oder Nein beantworten.</a:t>
          </a:r>
        </a:p>
      </dgm:t>
    </dgm:pt>
    <dgm:pt modelId="{AC13526F-B434-43AE-8922-4541B78E1752}" type="parTrans" cxnId="{CD731071-FD56-477D-BBC3-6774C7CC19FB}">
      <dgm:prSet/>
      <dgm:spPr/>
      <dgm:t>
        <a:bodyPr/>
        <a:lstStyle/>
        <a:p>
          <a:endParaRPr lang="de-DE"/>
        </a:p>
      </dgm:t>
    </dgm:pt>
    <dgm:pt modelId="{F47C91EA-BC4E-4A2E-88ED-FA80F9BF8A38}" type="sibTrans" cxnId="{CD731071-FD56-477D-BBC3-6774C7CC19FB}">
      <dgm:prSet/>
      <dgm:spPr/>
      <dgm:t>
        <a:bodyPr/>
        <a:lstStyle/>
        <a:p>
          <a:endParaRPr lang="de-DE"/>
        </a:p>
      </dgm:t>
    </dgm:pt>
    <dgm:pt modelId="{A9DC1727-320F-47D2-9029-12BAC78ABF11}">
      <dgm:prSet/>
      <dgm:spPr>
        <a:solidFill>
          <a:srgbClr val="4EB99D"/>
        </a:solidFill>
      </dgm:spPr>
      <dgm:t>
        <a:bodyPr/>
        <a:lstStyle/>
        <a:p>
          <a:r>
            <a:rPr lang="de-DE"/>
            <a:t>… helfen dabei, Entscheidungen zu treffen oder eindeutige Aussagen zu erhalten.</a:t>
          </a:r>
        </a:p>
      </dgm:t>
    </dgm:pt>
    <dgm:pt modelId="{69EADD96-9B5E-43FB-867F-81B4A5A96574}" type="parTrans" cxnId="{5034E0BE-857E-4245-B365-21C5F4091080}">
      <dgm:prSet/>
      <dgm:spPr/>
      <dgm:t>
        <a:bodyPr/>
        <a:lstStyle/>
        <a:p>
          <a:endParaRPr lang="de-DE"/>
        </a:p>
      </dgm:t>
    </dgm:pt>
    <dgm:pt modelId="{0161AC1A-041E-4037-AC4B-4D6A533533E1}" type="sibTrans" cxnId="{5034E0BE-857E-4245-B365-21C5F4091080}">
      <dgm:prSet/>
      <dgm:spPr/>
      <dgm:t>
        <a:bodyPr/>
        <a:lstStyle/>
        <a:p>
          <a:endParaRPr lang="de-DE"/>
        </a:p>
      </dgm:t>
    </dgm:pt>
    <dgm:pt modelId="{FC03E467-553F-4AE0-A0C2-04AA06C0BB09}">
      <dgm:prSet/>
      <dgm:spPr/>
      <dgm:t>
        <a:bodyPr/>
        <a:lstStyle/>
        <a:p>
          <a:r>
            <a:rPr lang="de-DE" dirty="0"/>
            <a:t>Offene Fragen … </a:t>
          </a:r>
        </a:p>
      </dgm:t>
    </dgm:pt>
    <dgm:pt modelId="{ECA38F13-AFEA-41A4-82ED-14DBEBF5AE12}" type="parTrans" cxnId="{F2062221-29C2-4CA1-9DAC-77B07E390693}">
      <dgm:prSet/>
      <dgm:spPr/>
      <dgm:t>
        <a:bodyPr/>
        <a:lstStyle/>
        <a:p>
          <a:endParaRPr lang="de-DE"/>
        </a:p>
      </dgm:t>
    </dgm:pt>
    <dgm:pt modelId="{25202B3F-E805-41CC-B269-FF4239D35B96}" type="sibTrans" cxnId="{F2062221-29C2-4CA1-9DAC-77B07E390693}">
      <dgm:prSet/>
      <dgm:spPr/>
      <dgm:t>
        <a:bodyPr/>
        <a:lstStyle/>
        <a:p>
          <a:endParaRPr lang="de-DE"/>
        </a:p>
      </dgm:t>
    </dgm:pt>
    <dgm:pt modelId="{9A788CB4-25BA-4B73-BAF4-32378E4E2538}">
      <dgm:prSet/>
      <dgm:spPr>
        <a:solidFill>
          <a:srgbClr val="2555A4"/>
        </a:solidFill>
      </dgm:spPr>
      <dgm:t>
        <a:bodyPr/>
        <a:lstStyle/>
        <a:p>
          <a:r>
            <a:rPr lang="de-DE"/>
            <a:t>… helfen dabei, Gespräche anzuregen.</a:t>
          </a:r>
        </a:p>
      </dgm:t>
    </dgm:pt>
    <dgm:pt modelId="{B9783414-0BC4-4447-92F3-ABA02C6E9E18}" type="parTrans" cxnId="{932652E2-C2F3-4578-B9A7-817A33A00C78}">
      <dgm:prSet/>
      <dgm:spPr/>
      <dgm:t>
        <a:bodyPr/>
        <a:lstStyle/>
        <a:p>
          <a:endParaRPr lang="de-DE"/>
        </a:p>
      </dgm:t>
    </dgm:pt>
    <dgm:pt modelId="{41D5FC49-9744-4093-847E-38C5D0E4646D}" type="sibTrans" cxnId="{932652E2-C2F3-4578-B9A7-817A33A00C78}">
      <dgm:prSet/>
      <dgm:spPr/>
      <dgm:t>
        <a:bodyPr/>
        <a:lstStyle/>
        <a:p>
          <a:endParaRPr lang="de-DE"/>
        </a:p>
      </dgm:t>
    </dgm:pt>
    <dgm:pt modelId="{A596A285-ACA8-43B4-88CF-AA9D0AAE00EA}">
      <dgm:prSet/>
      <dgm:spPr>
        <a:solidFill>
          <a:srgbClr val="2555A4"/>
        </a:solidFill>
      </dgm:spPr>
      <dgm:t>
        <a:bodyPr/>
        <a:lstStyle/>
        <a:p>
          <a:r>
            <a:rPr lang="de-DE" dirty="0"/>
            <a:t>… sind wichtig, um umfassende Informationen zu erlangen („W-Fragen“: Wer, Was, Warum…).</a:t>
          </a:r>
        </a:p>
      </dgm:t>
    </dgm:pt>
    <dgm:pt modelId="{0F630645-C288-4774-B98D-08BC1B4E833C}" type="parTrans" cxnId="{843472C1-6076-4B37-ACB3-4E485259BCEF}">
      <dgm:prSet/>
      <dgm:spPr/>
      <dgm:t>
        <a:bodyPr/>
        <a:lstStyle/>
        <a:p>
          <a:endParaRPr lang="de-DE"/>
        </a:p>
      </dgm:t>
    </dgm:pt>
    <dgm:pt modelId="{92674E68-F12D-4A0C-879F-725904F41449}" type="sibTrans" cxnId="{843472C1-6076-4B37-ACB3-4E485259BCEF}">
      <dgm:prSet/>
      <dgm:spPr/>
      <dgm:t>
        <a:bodyPr/>
        <a:lstStyle/>
        <a:p>
          <a:endParaRPr lang="de-DE"/>
        </a:p>
      </dgm:t>
    </dgm:pt>
    <dgm:pt modelId="{8054BDEB-BD12-4249-A59C-845E0052D7AE}" type="pres">
      <dgm:prSet presAssocID="{0793DDDA-5FF6-48F7-A41E-0DD37C57FFCB}" presName="linearFlow" presStyleCnt="0">
        <dgm:presLayoutVars>
          <dgm:dir/>
          <dgm:animLvl val="lvl"/>
          <dgm:resizeHandles/>
        </dgm:presLayoutVars>
      </dgm:prSet>
      <dgm:spPr/>
    </dgm:pt>
    <dgm:pt modelId="{41757841-0333-4B1A-96E6-C293A1B24B22}" type="pres">
      <dgm:prSet presAssocID="{1F6D0F52-7963-43E3-8F9B-CAE06FEB062F}" presName="compositeNode" presStyleCnt="0">
        <dgm:presLayoutVars>
          <dgm:bulletEnabled val="1"/>
        </dgm:presLayoutVars>
      </dgm:prSet>
      <dgm:spPr/>
    </dgm:pt>
    <dgm:pt modelId="{76235EA5-A8CB-4CD7-9BCB-ECC7B93C432F}" type="pres">
      <dgm:prSet presAssocID="{1F6D0F52-7963-43E3-8F9B-CAE06FEB062F}" presName="image"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Ausrufezeichen"/>
        </a:ext>
      </dgm:extLst>
    </dgm:pt>
    <dgm:pt modelId="{44786D2F-D039-4160-B203-661B3FA79CCD}" type="pres">
      <dgm:prSet presAssocID="{1F6D0F52-7963-43E3-8F9B-CAE06FEB062F}" presName="childNode" presStyleLbl="node1" presStyleIdx="0" presStyleCnt="2">
        <dgm:presLayoutVars>
          <dgm:bulletEnabled val="1"/>
        </dgm:presLayoutVars>
      </dgm:prSet>
      <dgm:spPr/>
    </dgm:pt>
    <dgm:pt modelId="{664053D7-B230-4B6C-8281-F5B1FACF63C7}" type="pres">
      <dgm:prSet presAssocID="{1F6D0F52-7963-43E3-8F9B-CAE06FEB062F}" presName="parentNode" presStyleLbl="revTx" presStyleIdx="0" presStyleCnt="2">
        <dgm:presLayoutVars>
          <dgm:chMax val="0"/>
          <dgm:bulletEnabled val="1"/>
        </dgm:presLayoutVars>
      </dgm:prSet>
      <dgm:spPr/>
    </dgm:pt>
    <dgm:pt modelId="{D59F0BFC-400D-43FB-895C-72783A000E5E}" type="pres">
      <dgm:prSet presAssocID="{8C14E363-8ECF-466C-9E9E-94FA9D7294EF}" presName="sibTrans" presStyleCnt="0"/>
      <dgm:spPr/>
    </dgm:pt>
    <dgm:pt modelId="{18B6197C-A28B-4388-B06C-CACC3AAA8F83}" type="pres">
      <dgm:prSet presAssocID="{FC03E467-553F-4AE0-A0C2-04AA06C0BB09}" presName="compositeNode" presStyleCnt="0">
        <dgm:presLayoutVars>
          <dgm:bulletEnabled val="1"/>
        </dgm:presLayoutVars>
      </dgm:prSet>
      <dgm:spPr/>
    </dgm:pt>
    <dgm:pt modelId="{DDAAA18A-B147-430C-9234-3718A2953E5F}" type="pres">
      <dgm:prSet presAssocID="{FC03E467-553F-4AE0-A0C2-04AA06C0BB09}" presName="image"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Glühbirne"/>
        </a:ext>
      </dgm:extLst>
    </dgm:pt>
    <dgm:pt modelId="{1E678917-A1E3-4F4C-892D-C7E7463B7EF3}" type="pres">
      <dgm:prSet presAssocID="{FC03E467-553F-4AE0-A0C2-04AA06C0BB09}" presName="childNode" presStyleLbl="node1" presStyleIdx="1" presStyleCnt="2">
        <dgm:presLayoutVars>
          <dgm:bulletEnabled val="1"/>
        </dgm:presLayoutVars>
      </dgm:prSet>
      <dgm:spPr/>
    </dgm:pt>
    <dgm:pt modelId="{A055C939-F973-4E74-AC7C-3AFA6ECCBCD4}" type="pres">
      <dgm:prSet presAssocID="{FC03E467-553F-4AE0-A0C2-04AA06C0BB09}" presName="parentNode" presStyleLbl="revTx" presStyleIdx="1" presStyleCnt="2">
        <dgm:presLayoutVars>
          <dgm:chMax val="0"/>
          <dgm:bulletEnabled val="1"/>
        </dgm:presLayoutVars>
      </dgm:prSet>
      <dgm:spPr/>
    </dgm:pt>
  </dgm:ptLst>
  <dgm:cxnLst>
    <dgm:cxn modelId="{0031A11D-1E82-498B-841E-4AC5F376EC34}" type="presOf" srcId="{A596A285-ACA8-43B4-88CF-AA9D0AAE00EA}" destId="{1E678917-A1E3-4F4C-892D-C7E7463B7EF3}" srcOrd="0" destOrd="1" presId="urn:microsoft.com/office/officeart/2005/8/layout/hList2"/>
    <dgm:cxn modelId="{F2062221-29C2-4CA1-9DAC-77B07E390693}" srcId="{0793DDDA-5FF6-48F7-A41E-0DD37C57FFCB}" destId="{FC03E467-553F-4AE0-A0C2-04AA06C0BB09}" srcOrd="1" destOrd="0" parTransId="{ECA38F13-AFEA-41A4-82ED-14DBEBF5AE12}" sibTransId="{25202B3F-E805-41CC-B269-FF4239D35B96}"/>
    <dgm:cxn modelId="{DC644638-8D24-442A-B6F0-D8721111DB31}" type="presOf" srcId="{0793DDDA-5FF6-48F7-A41E-0DD37C57FFCB}" destId="{8054BDEB-BD12-4249-A59C-845E0052D7AE}" srcOrd="0" destOrd="0" presId="urn:microsoft.com/office/officeart/2005/8/layout/hList2"/>
    <dgm:cxn modelId="{62BE1F4C-2435-4353-91B9-A55AFECF3A5A}" type="presOf" srcId="{1F6D0F52-7963-43E3-8F9B-CAE06FEB062F}" destId="{664053D7-B230-4B6C-8281-F5B1FACF63C7}" srcOrd="0" destOrd="0" presId="urn:microsoft.com/office/officeart/2005/8/layout/hList2"/>
    <dgm:cxn modelId="{CD731071-FD56-477D-BBC3-6774C7CC19FB}" srcId="{1F6D0F52-7963-43E3-8F9B-CAE06FEB062F}" destId="{8D2574ED-EF95-4B31-9B05-29A5CBCFBDFE}" srcOrd="0" destOrd="0" parTransId="{AC13526F-B434-43AE-8922-4541B78E1752}" sibTransId="{F47C91EA-BC4E-4A2E-88ED-FA80F9BF8A38}"/>
    <dgm:cxn modelId="{D0C8A378-E37F-47E9-8B83-1761417FE2FF}" type="presOf" srcId="{A9DC1727-320F-47D2-9029-12BAC78ABF11}" destId="{44786D2F-D039-4160-B203-661B3FA79CCD}" srcOrd="0" destOrd="1" presId="urn:microsoft.com/office/officeart/2005/8/layout/hList2"/>
    <dgm:cxn modelId="{F0E16E9F-973A-465E-B71B-6C3AA696BD69}" type="presOf" srcId="{8D2574ED-EF95-4B31-9B05-29A5CBCFBDFE}" destId="{44786D2F-D039-4160-B203-661B3FA79CCD}" srcOrd="0" destOrd="0" presId="urn:microsoft.com/office/officeart/2005/8/layout/hList2"/>
    <dgm:cxn modelId="{F590FCB7-7388-4598-AEFA-EBB4E08C48C8}" srcId="{0793DDDA-5FF6-48F7-A41E-0DD37C57FFCB}" destId="{1F6D0F52-7963-43E3-8F9B-CAE06FEB062F}" srcOrd="0" destOrd="0" parTransId="{DC78DE77-650A-4CEF-BC7F-4EEAF8CC3D27}" sibTransId="{8C14E363-8ECF-466C-9E9E-94FA9D7294EF}"/>
    <dgm:cxn modelId="{5034E0BE-857E-4245-B365-21C5F4091080}" srcId="{1F6D0F52-7963-43E3-8F9B-CAE06FEB062F}" destId="{A9DC1727-320F-47D2-9029-12BAC78ABF11}" srcOrd="1" destOrd="0" parTransId="{69EADD96-9B5E-43FB-867F-81B4A5A96574}" sibTransId="{0161AC1A-041E-4037-AC4B-4D6A533533E1}"/>
    <dgm:cxn modelId="{843472C1-6076-4B37-ACB3-4E485259BCEF}" srcId="{FC03E467-553F-4AE0-A0C2-04AA06C0BB09}" destId="{A596A285-ACA8-43B4-88CF-AA9D0AAE00EA}" srcOrd="1" destOrd="0" parTransId="{0F630645-C288-4774-B98D-08BC1B4E833C}" sibTransId="{92674E68-F12D-4A0C-879F-725904F41449}"/>
    <dgm:cxn modelId="{932652E2-C2F3-4578-B9A7-817A33A00C78}" srcId="{FC03E467-553F-4AE0-A0C2-04AA06C0BB09}" destId="{9A788CB4-25BA-4B73-BAF4-32378E4E2538}" srcOrd="0" destOrd="0" parTransId="{B9783414-0BC4-4447-92F3-ABA02C6E9E18}" sibTransId="{41D5FC49-9744-4093-847E-38C5D0E4646D}"/>
    <dgm:cxn modelId="{3FEC35F0-3105-4AA1-8A47-76B4C32A95FB}" type="presOf" srcId="{9A788CB4-25BA-4B73-BAF4-32378E4E2538}" destId="{1E678917-A1E3-4F4C-892D-C7E7463B7EF3}" srcOrd="0" destOrd="0" presId="urn:microsoft.com/office/officeart/2005/8/layout/hList2"/>
    <dgm:cxn modelId="{17399AF0-6925-4FFC-B1AD-178BDB72C400}" type="presOf" srcId="{FC03E467-553F-4AE0-A0C2-04AA06C0BB09}" destId="{A055C939-F973-4E74-AC7C-3AFA6ECCBCD4}" srcOrd="0" destOrd="0" presId="urn:microsoft.com/office/officeart/2005/8/layout/hList2"/>
    <dgm:cxn modelId="{1F438FB8-16D5-4F48-921C-1EB1E5F54646}" type="presParOf" srcId="{8054BDEB-BD12-4249-A59C-845E0052D7AE}" destId="{41757841-0333-4B1A-96E6-C293A1B24B22}" srcOrd="0" destOrd="0" presId="urn:microsoft.com/office/officeart/2005/8/layout/hList2"/>
    <dgm:cxn modelId="{3B82D03F-95A2-45D3-A954-A6C5335A78FC}" type="presParOf" srcId="{41757841-0333-4B1A-96E6-C293A1B24B22}" destId="{76235EA5-A8CB-4CD7-9BCB-ECC7B93C432F}" srcOrd="0" destOrd="0" presId="urn:microsoft.com/office/officeart/2005/8/layout/hList2"/>
    <dgm:cxn modelId="{FC2B02AF-DCE5-4952-950D-F5728991CCC2}" type="presParOf" srcId="{41757841-0333-4B1A-96E6-C293A1B24B22}" destId="{44786D2F-D039-4160-B203-661B3FA79CCD}" srcOrd="1" destOrd="0" presId="urn:microsoft.com/office/officeart/2005/8/layout/hList2"/>
    <dgm:cxn modelId="{5A3D26A8-C1D0-4CAB-A738-BB80077E43C1}" type="presParOf" srcId="{41757841-0333-4B1A-96E6-C293A1B24B22}" destId="{664053D7-B230-4B6C-8281-F5B1FACF63C7}" srcOrd="2" destOrd="0" presId="urn:microsoft.com/office/officeart/2005/8/layout/hList2"/>
    <dgm:cxn modelId="{430A2F4D-D516-4D99-AC18-310398D4D9D4}" type="presParOf" srcId="{8054BDEB-BD12-4249-A59C-845E0052D7AE}" destId="{D59F0BFC-400D-43FB-895C-72783A000E5E}" srcOrd="1" destOrd="0" presId="urn:microsoft.com/office/officeart/2005/8/layout/hList2"/>
    <dgm:cxn modelId="{0CB29F11-5A32-4210-83FC-E81DEDC49DDE}" type="presParOf" srcId="{8054BDEB-BD12-4249-A59C-845E0052D7AE}" destId="{18B6197C-A28B-4388-B06C-CACC3AAA8F83}" srcOrd="2" destOrd="0" presId="urn:microsoft.com/office/officeart/2005/8/layout/hList2"/>
    <dgm:cxn modelId="{A12BA5D9-9CC5-42C3-8491-698E0175A3CE}" type="presParOf" srcId="{18B6197C-A28B-4388-B06C-CACC3AAA8F83}" destId="{DDAAA18A-B147-430C-9234-3718A2953E5F}" srcOrd="0" destOrd="0" presId="urn:microsoft.com/office/officeart/2005/8/layout/hList2"/>
    <dgm:cxn modelId="{EC43F5E8-E152-4DFB-83BF-59FB4C6C5126}" type="presParOf" srcId="{18B6197C-A28B-4388-B06C-CACC3AAA8F83}" destId="{1E678917-A1E3-4F4C-892D-C7E7463B7EF3}" srcOrd="1" destOrd="0" presId="urn:microsoft.com/office/officeart/2005/8/layout/hList2"/>
    <dgm:cxn modelId="{66E2D9EB-260E-4B7A-BE58-8FE6901A8B5E}" type="presParOf" srcId="{18B6197C-A28B-4388-B06C-CACC3AAA8F83}" destId="{A055C939-F973-4E74-AC7C-3AFA6ECCBCD4}"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053D7-B230-4B6C-8281-F5B1FACF63C7}">
      <dsp:nvSpPr>
        <dsp:cNvPr id="0" name=""/>
        <dsp:cNvSpPr/>
      </dsp:nvSpPr>
      <dsp:spPr>
        <a:xfrm rot="16200000">
          <a:off x="-1623160" y="2466503"/>
          <a:ext cx="3741890" cy="42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4033" bIns="0" numCol="1" spcCol="1270" anchor="t" anchorCtr="0">
          <a:noAutofit/>
        </a:bodyPr>
        <a:lstStyle/>
        <a:p>
          <a:pPr marL="0" lvl="0" indent="0" algn="r" defTabSz="1244600">
            <a:lnSpc>
              <a:spcPct val="90000"/>
            </a:lnSpc>
            <a:spcBef>
              <a:spcPct val="0"/>
            </a:spcBef>
            <a:spcAft>
              <a:spcPct val="35000"/>
            </a:spcAft>
            <a:buNone/>
          </a:pPr>
          <a:r>
            <a:rPr lang="de-DE" sz="2800" kern="1200" dirty="0"/>
            <a:t>Geschlossene Fragen …</a:t>
          </a:r>
        </a:p>
      </dsp:txBody>
      <dsp:txXfrm>
        <a:off x="-1623160" y="2466503"/>
        <a:ext cx="3741890" cy="424100"/>
      </dsp:txXfrm>
    </dsp:sp>
    <dsp:sp modelId="{44786D2F-D039-4160-B203-661B3FA79CCD}">
      <dsp:nvSpPr>
        <dsp:cNvPr id="0" name=""/>
        <dsp:cNvSpPr/>
      </dsp:nvSpPr>
      <dsp:spPr>
        <a:xfrm>
          <a:off x="459834" y="807608"/>
          <a:ext cx="2112468" cy="3741890"/>
        </a:xfrm>
        <a:prstGeom prst="rect">
          <a:avLst/>
        </a:prstGeom>
        <a:solidFill>
          <a:srgbClr val="4EB99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374033" rIns="170688" bIns="170688" numCol="1" spcCol="1270" anchor="t" anchorCtr="0">
          <a:noAutofit/>
        </a:bodyPr>
        <a:lstStyle/>
        <a:p>
          <a:pPr marL="171450" lvl="1" indent="-171450" algn="l" defTabSz="844550">
            <a:lnSpc>
              <a:spcPct val="90000"/>
            </a:lnSpc>
            <a:spcBef>
              <a:spcPct val="0"/>
            </a:spcBef>
            <a:spcAft>
              <a:spcPct val="15000"/>
            </a:spcAft>
            <a:buChar char="•"/>
          </a:pPr>
          <a:r>
            <a:rPr lang="de-DE" sz="1900" kern="1200"/>
            <a:t>… lassen sich in der Regel mit Ja oder Nein beantworten.</a:t>
          </a:r>
        </a:p>
        <a:p>
          <a:pPr marL="171450" lvl="1" indent="-171450" algn="l" defTabSz="844550">
            <a:lnSpc>
              <a:spcPct val="90000"/>
            </a:lnSpc>
            <a:spcBef>
              <a:spcPct val="0"/>
            </a:spcBef>
            <a:spcAft>
              <a:spcPct val="15000"/>
            </a:spcAft>
            <a:buChar char="•"/>
          </a:pPr>
          <a:r>
            <a:rPr lang="de-DE" sz="1900" kern="1200"/>
            <a:t>… helfen dabei, Entscheidungen zu treffen oder eindeutige Aussagen zu erhalten.</a:t>
          </a:r>
        </a:p>
      </dsp:txBody>
      <dsp:txXfrm>
        <a:off x="459834" y="807608"/>
        <a:ext cx="2112468" cy="3741890"/>
      </dsp:txXfrm>
    </dsp:sp>
    <dsp:sp modelId="{76235EA5-A8CB-4CD7-9BCB-ECC7B93C432F}">
      <dsp:nvSpPr>
        <dsp:cNvPr id="0" name=""/>
        <dsp:cNvSpPr/>
      </dsp:nvSpPr>
      <dsp:spPr>
        <a:xfrm>
          <a:off x="35734" y="247796"/>
          <a:ext cx="848200" cy="8482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55C939-F973-4E74-AC7C-3AFA6ECCBCD4}">
      <dsp:nvSpPr>
        <dsp:cNvPr id="0" name=""/>
        <dsp:cNvSpPr/>
      </dsp:nvSpPr>
      <dsp:spPr>
        <a:xfrm rot="16200000">
          <a:off x="1432791" y="2466503"/>
          <a:ext cx="3741890" cy="42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4033" bIns="0" numCol="1" spcCol="1270" anchor="t" anchorCtr="0">
          <a:noAutofit/>
        </a:bodyPr>
        <a:lstStyle/>
        <a:p>
          <a:pPr marL="0" lvl="0" indent="0" algn="r" defTabSz="1244600">
            <a:lnSpc>
              <a:spcPct val="90000"/>
            </a:lnSpc>
            <a:spcBef>
              <a:spcPct val="0"/>
            </a:spcBef>
            <a:spcAft>
              <a:spcPct val="35000"/>
            </a:spcAft>
            <a:buNone/>
          </a:pPr>
          <a:r>
            <a:rPr lang="de-DE" sz="2800" kern="1200" dirty="0"/>
            <a:t>Offene Fragen … </a:t>
          </a:r>
        </a:p>
      </dsp:txBody>
      <dsp:txXfrm>
        <a:off x="1432791" y="2466503"/>
        <a:ext cx="3741890" cy="424100"/>
      </dsp:txXfrm>
    </dsp:sp>
    <dsp:sp modelId="{1E678917-A1E3-4F4C-892D-C7E7463B7EF3}">
      <dsp:nvSpPr>
        <dsp:cNvPr id="0" name=""/>
        <dsp:cNvSpPr/>
      </dsp:nvSpPr>
      <dsp:spPr>
        <a:xfrm>
          <a:off x="3515786" y="807608"/>
          <a:ext cx="2112468" cy="3741890"/>
        </a:xfrm>
        <a:prstGeom prst="rect">
          <a:avLst/>
        </a:prstGeom>
        <a:solidFill>
          <a:srgbClr val="2555A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374033" rIns="170688" bIns="170688" numCol="1" spcCol="1270" anchor="t" anchorCtr="0">
          <a:noAutofit/>
        </a:bodyPr>
        <a:lstStyle/>
        <a:p>
          <a:pPr marL="171450" lvl="1" indent="-171450" algn="l" defTabSz="844550">
            <a:lnSpc>
              <a:spcPct val="90000"/>
            </a:lnSpc>
            <a:spcBef>
              <a:spcPct val="0"/>
            </a:spcBef>
            <a:spcAft>
              <a:spcPct val="15000"/>
            </a:spcAft>
            <a:buChar char="•"/>
          </a:pPr>
          <a:r>
            <a:rPr lang="de-DE" sz="1900" kern="1200"/>
            <a:t>… helfen dabei, Gespräche anzuregen.</a:t>
          </a:r>
        </a:p>
        <a:p>
          <a:pPr marL="171450" lvl="1" indent="-171450" algn="l" defTabSz="844550">
            <a:lnSpc>
              <a:spcPct val="90000"/>
            </a:lnSpc>
            <a:spcBef>
              <a:spcPct val="0"/>
            </a:spcBef>
            <a:spcAft>
              <a:spcPct val="15000"/>
            </a:spcAft>
            <a:buChar char="•"/>
          </a:pPr>
          <a:r>
            <a:rPr lang="de-DE" sz="1900" kern="1200" dirty="0"/>
            <a:t>… sind wichtig, um umfassende Informationen zu erlangen („W-Fragen“: Wer, Was, Warum…).</a:t>
          </a:r>
        </a:p>
      </dsp:txBody>
      <dsp:txXfrm>
        <a:off x="3515786" y="807608"/>
        <a:ext cx="2112468" cy="3741890"/>
      </dsp:txXfrm>
    </dsp:sp>
    <dsp:sp modelId="{DDAAA18A-B147-430C-9234-3718A2953E5F}">
      <dsp:nvSpPr>
        <dsp:cNvPr id="0" name=""/>
        <dsp:cNvSpPr/>
      </dsp:nvSpPr>
      <dsp:spPr>
        <a:xfrm>
          <a:off x="3091686" y="247796"/>
          <a:ext cx="848200" cy="8482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A215CC-0315-498D-BEDA-DF9E42B52D53}" type="datetimeFigureOut">
              <a:rPr lang="de-DE" smtClean="0"/>
              <a:t>13.12.2022</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9035E-759A-435A-B384-753346717C62}" type="slidenum">
              <a:rPr lang="de-DE" smtClean="0"/>
              <a:t>‹Nr.›</a:t>
            </a:fld>
            <a:endParaRPr lang="de-DE"/>
          </a:p>
        </p:txBody>
      </p:sp>
    </p:spTree>
    <p:extLst>
      <p:ext uri="{BB962C8B-B14F-4D97-AF65-F5344CB8AC3E}">
        <p14:creationId xmlns:p14="http://schemas.microsoft.com/office/powerpoint/2010/main" val="4175598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5E9035E-759A-435A-B384-753346717C62}" type="slidenum">
              <a:rPr lang="de-DE" smtClean="0"/>
              <a:t>2</a:t>
            </a:fld>
            <a:endParaRPr lang="de-DE"/>
          </a:p>
        </p:txBody>
      </p:sp>
    </p:spTree>
    <p:extLst>
      <p:ext uri="{BB962C8B-B14F-4D97-AF65-F5344CB8AC3E}">
        <p14:creationId xmlns:p14="http://schemas.microsoft.com/office/powerpoint/2010/main" val="3682323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indent="0">
              <a:buNone/>
            </a:pPr>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13</a:t>
            </a:fld>
            <a:endParaRPr lang="de-DE"/>
          </a:p>
        </p:txBody>
      </p:sp>
    </p:spTree>
    <p:extLst>
      <p:ext uri="{BB962C8B-B14F-4D97-AF65-F5344CB8AC3E}">
        <p14:creationId xmlns:p14="http://schemas.microsoft.com/office/powerpoint/2010/main" val="4247335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b="1" dirty="0"/>
              <a:t>Ziele: </a:t>
            </a:r>
            <a:r>
              <a:rPr lang="de-DE" dirty="0"/>
              <a:t>Mit dieser Übung soll geübt werden, wie unterschiedlich offene und geschlossene Fragen funktionieren. Zudem wird erlernt, ein Gespräch durch Fragen zu steuern. </a:t>
            </a:r>
          </a:p>
          <a:p>
            <a:endParaRPr lang="de-DE" dirty="0"/>
          </a:p>
          <a:p>
            <a:r>
              <a:rPr lang="de-DE" b="1" dirty="0"/>
              <a:t>Zu beachten: </a:t>
            </a:r>
            <a:r>
              <a:rPr lang="de-DE" b="0" dirty="0"/>
              <a:t>Diese Übung ist nicht einfach. Es kann gut sein, dass das Gespräch stockt, oder dass die Azubis nicht wissen, wie sie beginnen oder was sie fragen sollen. Eine offene Haltung und wirkliches Interesse an den Themen hilft dabei.</a:t>
            </a:r>
          </a:p>
          <a:p>
            <a:r>
              <a:rPr lang="de-DE" b="0" dirty="0"/>
              <a:t>Geben sie also Hilfestellung und ausreichend Zeit </a:t>
            </a:r>
            <a:r>
              <a:rPr lang="de-DE" b="0"/>
              <a:t>zum üben.</a:t>
            </a:r>
            <a:endParaRPr lang="de-DE" b="0" dirty="0"/>
          </a:p>
        </p:txBody>
      </p:sp>
      <p:sp>
        <p:nvSpPr>
          <p:cNvPr id="4" name="Foliennummernplatzhalter 3"/>
          <p:cNvSpPr>
            <a:spLocks noGrp="1"/>
          </p:cNvSpPr>
          <p:nvPr>
            <p:ph type="sldNum" sz="quarter" idx="10"/>
          </p:nvPr>
        </p:nvSpPr>
        <p:spPr/>
        <p:txBody>
          <a:bodyPr/>
          <a:lstStyle/>
          <a:p>
            <a:fld id="{95E9035E-759A-435A-B384-753346717C62}" type="slidenum">
              <a:rPr lang="de-DE" smtClean="0"/>
              <a:t>14</a:t>
            </a:fld>
            <a:endParaRPr lang="de-DE"/>
          </a:p>
        </p:txBody>
      </p:sp>
    </p:spTree>
    <p:extLst>
      <p:ext uri="{BB962C8B-B14F-4D97-AF65-F5344CB8AC3E}">
        <p14:creationId xmlns:p14="http://schemas.microsoft.com/office/powerpoint/2010/main" val="3743192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56A9B82-2CAD-471B-AA57-109E41614F53}" type="slidenum">
              <a:rPr lang="de-DE" smtClean="0"/>
              <a:t>3</a:t>
            </a:fld>
            <a:endParaRPr lang="de-DE"/>
          </a:p>
        </p:txBody>
      </p:sp>
    </p:spTree>
    <p:extLst>
      <p:ext uri="{BB962C8B-B14F-4D97-AF65-F5344CB8AC3E}">
        <p14:creationId xmlns:p14="http://schemas.microsoft.com/office/powerpoint/2010/main" val="3790708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4</a:t>
            </a:fld>
            <a:endParaRPr lang="de-DE"/>
          </a:p>
        </p:txBody>
      </p:sp>
    </p:spTree>
    <p:extLst>
      <p:ext uri="{BB962C8B-B14F-4D97-AF65-F5344CB8AC3E}">
        <p14:creationId xmlns:p14="http://schemas.microsoft.com/office/powerpoint/2010/main" val="524101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Ziele:</a:t>
            </a:r>
            <a:r>
              <a:rPr lang="de-DE" dirty="0"/>
              <a:t> Mit dieser Übung wollen wir die Auszubildenden dafür sensibilisieren, dass die verschiedenen Kommunikationskanäle unterschiedliche Funktionen haben.</a:t>
            </a:r>
          </a:p>
          <a:p>
            <a:r>
              <a:rPr lang="de-DE" dirty="0"/>
              <a:t>Zu beachten: </a:t>
            </a:r>
          </a:p>
          <a:p>
            <a:r>
              <a:rPr lang="de-DE" dirty="0"/>
              <a:t>Bei einem </a:t>
            </a:r>
            <a:r>
              <a:rPr lang="de-DE" b="1" dirty="0"/>
              <a:t>Gespräch</a:t>
            </a:r>
            <a:r>
              <a:rPr lang="de-DE" dirty="0"/>
              <a:t> (telefonisch oder persönlich) können direkt Nachfragen gestellt werden, sodass Unklarheiten beseitigt werden können. </a:t>
            </a:r>
            <a:r>
              <a:rPr lang="de-DE" b="1" dirty="0"/>
              <a:t>Schriftliche </a:t>
            </a:r>
            <a:r>
              <a:rPr lang="de-DE" dirty="0"/>
              <a:t>Kommunikation (Mail, Brief) ist da etwas langsamer und komplizierter, außerdem weiß ich nicht, wann mein Gegenüber die Nachricht erhält/liest; dafür wird die Kommunikation festgehalten/dokumentiert.</a:t>
            </a:r>
          </a:p>
          <a:p>
            <a:endParaRPr lang="de-DE" dirty="0"/>
          </a:p>
          <a:p>
            <a:endParaRPr lang="de-DE" dirty="0"/>
          </a:p>
        </p:txBody>
      </p:sp>
      <p:sp>
        <p:nvSpPr>
          <p:cNvPr id="4" name="Foliennummernplatzhalter 3"/>
          <p:cNvSpPr>
            <a:spLocks noGrp="1"/>
          </p:cNvSpPr>
          <p:nvPr>
            <p:ph type="sldNum" sz="quarter" idx="5"/>
          </p:nvPr>
        </p:nvSpPr>
        <p:spPr/>
        <p:txBody>
          <a:bodyPr/>
          <a:lstStyle/>
          <a:p>
            <a:fld id="{95E9035E-759A-435A-B384-753346717C62}" type="slidenum">
              <a:rPr lang="de-DE" smtClean="0"/>
              <a:t>5</a:t>
            </a:fld>
            <a:endParaRPr lang="de-DE"/>
          </a:p>
        </p:txBody>
      </p:sp>
    </p:spTree>
    <p:extLst>
      <p:ext uri="{BB962C8B-B14F-4D97-AF65-F5344CB8AC3E}">
        <p14:creationId xmlns:p14="http://schemas.microsoft.com/office/powerpoint/2010/main" val="4105266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6</a:t>
            </a:fld>
            <a:endParaRPr lang="de-DE"/>
          </a:p>
        </p:txBody>
      </p:sp>
    </p:spTree>
    <p:extLst>
      <p:ext uri="{BB962C8B-B14F-4D97-AF65-F5344CB8AC3E}">
        <p14:creationId xmlns:p14="http://schemas.microsoft.com/office/powerpoint/2010/main" val="3301125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Folgende Fragen können abschließend diskutiert werden:</a:t>
            </a:r>
          </a:p>
          <a:p>
            <a:r>
              <a:rPr lang="de-DE" dirty="0"/>
              <a:t>Welche Informationen gehen verloren, wenn ich telefoniere, statt persönlich miteinander zu sprechen?</a:t>
            </a:r>
          </a:p>
          <a:p>
            <a:r>
              <a:rPr lang="de-DE" dirty="0"/>
              <a:t>Wie melde ich ein Problem?</a:t>
            </a:r>
          </a:p>
          <a:p>
            <a:r>
              <a:rPr lang="de-DE" dirty="0"/>
              <a:t>Welche Kanal ist für sehr eilige Informationen geeignet? </a:t>
            </a:r>
          </a:p>
          <a:p>
            <a:endParaRPr lang="de-DE" dirty="0"/>
          </a:p>
        </p:txBody>
      </p:sp>
      <p:sp>
        <p:nvSpPr>
          <p:cNvPr id="4" name="Foliennummernplatzhalter 3"/>
          <p:cNvSpPr>
            <a:spLocks noGrp="1"/>
          </p:cNvSpPr>
          <p:nvPr>
            <p:ph type="sldNum" sz="quarter" idx="5"/>
          </p:nvPr>
        </p:nvSpPr>
        <p:spPr/>
        <p:txBody>
          <a:bodyPr/>
          <a:lstStyle/>
          <a:p>
            <a:fld id="{95E9035E-759A-435A-B384-753346717C62}" type="slidenum">
              <a:rPr lang="de-DE" smtClean="0"/>
              <a:t>8</a:t>
            </a:fld>
            <a:endParaRPr lang="de-DE"/>
          </a:p>
        </p:txBody>
      </p:sp>
    </p:spTree>
    <p:extLst>
      <p:ext uri="{BB962C8B-B14F-4D97-AF65-F5344CB8AC3E}">
        <p14:creationId xmlns:p14="http://schemas.microsoft.com/office/powerpoint/2010/main" val="2937743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9</a:t>
            </a:fld>
            <a:endParaRPr lang="de-DE"/>
          </a:p>
        </p:txBody>
      </p:sp>
    </p:spTree>
    <p:extLst>
      <p:ext uri="{BB962C8B-B14F-4D97-AF65-F5344CB8AC3E}">
        <p14:creationId xmlns:p14="http://schemas.microsoft.com/office/powerpoint/2010/main" val="2836104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Ziele: </a:t>
            </a:r>
            <a:r>
              <a:rPr lang="de-DE" dirty="0"/>
              <a:t>Mit dieser Übung wollen wir die Auszubildenden dafür sensibilisieren, dass Nachrichten/Kommunikation nicht immer eindeutig sind. Was wir sagen kann unterschiedlich gemeint sein, und was wir hören interpretieren wir immer.</a:t>
            </a:r>
          </a:p>
          <a:p>
            <a:endParaRPr lang="de-DE" dirty="0"/>
          </a:p>
          <a:p>
            <a:r>
              <a:rPr lang="de-DE" b="1" dirty="0"/>
              <a:t>Zu beachten: </a:t>
            </a:r>
            <a:r>
              <a:rPr lang="de-DE" dirty="0"/>
              <a:t>Die Antworten zu den einzelnen Aussagen müssen nicht genau passend, oder „richtig“ sein. Vielmehr geht es darum, ein Verständnis dafür zu entwickeln, dass Aussagen unterschiedlich gemeint und verstanden werden können. Das wird in einer Gruppendiskussion schnell deutlich.</a:t>
            </a:r>
          </a:p>
          <a:p>
            <a:pPr lvl="1"/>
            <a:r>
              <a:rPr lang="de-DE" dirty="0"/>
              <a:t>Offene Diskussion in der Runde. </a:t>
            </a:r>
          </a:p>
          <a:p>
            <a:pPr lvl="1"/>
            <a:r>
              <a:rPr lang="de-DE" dirty="0"/>
              <a:t>Für jede Aussage sollen jeweils vier passende Interpretationen gefunden werden, die zu den vier Seiten einer Nachricht passen.</a:t>
            </a:r>
          </a:p>
          <a:p>
            <a:pPr lvl="1"/>
            <a:r>
              <a:rPr lang="de-DE" dirty="0"/>
              <a:t>Optional: Stichpunkte mitschreiben an einer Flipchart.</a:t>
            </a:r>
          </a:p>
          <a:p>
            <a:pPr lvl="1"/>
            <a:endParaRPr lang="de-DE" dirty="0"/>
          </a:p>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10</a:t>
            </a:fld>
            <a:endParaRPr lang="de-DE"/>
          </a:p>
        </p:txBody>
      </p:sp>
    </p:spTree>
    <p:extLst>
      <p:ext uri="{BB962C8B-B14F-4D97-AF65-F5344CB8AC3E}">
        <p14:creationId xmlns:p14="http://schemas.microsoft.com/office/powerpoint/2010/main" val="383513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dirty="0"/>
              <a:t>Was bedeuten die unterschiedlichen Emojis:</a:t>
            </a:r>
          </a:p>
          <a:p>
            <a:pPr marL="0" marR="0" indent="0" algn="l" defTabSz="914400" rtl="0" eaLnBrk="1" fontAlgn="auto" latinLnBrk="0" hangingPunct="1">
              <a:lnSpc>
                <a:spcPct val="100000"/>
              </a:lnSpc>
              <a:spcBef>
                <a:spcPts val="0"/>
              </a:spcBef>
              <a:spcAft>
                <a:spcPts val="0"/>
              </a:spcAft>
              <a:buClrTx/>
              <a:buSzTx/>
              <a:buFontTx/>
              <a:buNone/>
              <a:tabLst/>
              <a:defRPr/>
            </a:pPr>
            <a:r>
              <a:rPr lang="de-DE" b="1" dirty="0"/>
              <a:t>1. und 2. Reihe: Unterschiedliche</a:t>
            </a:r>
            <a:r>
              <a:rPr lang="de-DE" b="1" baseline="0" dirty="0"/>
              <a:t> </a:t>
            </a:r>
            <a:r>
              <a:rPr lang="de-DE" b="1" dirty="0"/>
              <a:t>Emojis, die nicht</a:t>
            </a:r>
            <a:r>
              <a:rPr lang="de-DE" b="1" baseline="0" dirty="0"/>
              <a:t> immer klar zu unterscheiden sind:</a:t>
            </a:r>
            <a:endParaRPr lang="de-DE" b="1" dirty="0"/>
          </a:p>
          <a:p>
            <a:pPr marL="0" marR="0" indent="0" algn="l" defTabSz="914400" rtl="0" eaLnBrk="1" fontAlgn="auto" latinLnBrk="0" hangingPunct="1">
              <a:lnSpc>
                <a:spcPct val="100000"/>
              </a:lnSpc>
              <a:spcBef>
                <a:spcPts val="0"/>
              </a:spcBef>
              <a:spcAft>
                <a:spcPts val="0"/>
              </a:spcAft>
              <a:buClrTx/>
              <a:buSzTx/>
              <a:buFontTx/>
              <a:buNone/>
              <a:tabLst/>
              <a:defRPr/>
            </a:pPr>
            <a:r>
              <a:rPr lang="de-DE" b="1" dirty="0"/>
              <a:t>1. Reihe:</a:t>
            </a:r>
            <a:r>
              <a:rPr lang="de-DE" b="1" baseline="0" dirty="0"/>
              <a:t> </a:t>
            </a:r>
            <a:r>
              <a:rPr lang="de-DE" b="1" dirty="0" err="1"/>
              <a:t>Anxious</a:t>
            </a:r>
            <a:r>
              <a:rPr lang="de-DE" b="1" dirty="0"/>
              <a:t> Face </a:t>
            </a:r>
            <a:r>
              <a:rPr lang="de-DE" b="1" dirty="0" err="1"/>
              <a:t>With</a:t>
            </a:r>
            <a:r>
              <a:rPr lang="de-DE" b="1" dirty="0"/>
              <a:t> Sweat -&gt; </a:t>
            </a:r>
            <a:r>
              <a:rPr lang="de-DE" b="1" dirty="0" err="1"/>
              <a:t>Sad</a:t>
            </a:r>
            <a:r>
              <a:rPr lang="de-DE" b="1" dirty="0"/>
              <a:t> but </a:t>
            </a:r>
            <a:r>
              <a:rPr lang="de-DE" b="1" dirty="0" err="1"/>
              <a:t>Relieved</a:t>
            </a:r>
            <a:r>
              <a:rPr lang="de-DE" b="1" dirty="0"/>
              <a:t> Face</a:t>
            </a:r>
            <a:r>
              <a:rPr lang="de-DE" b="1" baseline="0" dirty="0"/>
              <a:t> </a:t>
            </a:r>
            <a:r>
              <a:rPr lang="de-DE" b="1" dirty="0"/>
              <a:t>-&gt; </a:t>
            </a:r>
            <a:r>
              <a:rPr lang="de-DE" b="1" dirty="0" err="1"/>
              <a:t>Crying</a:t>
            </a:r>
            <a:r>
              <a:rPr lang="de-DE" b="1" dirty="0"/>
              <a:t> Face -&gt; </a:t>
            </a:r>
            <a:r>
              <a:rPr lang="de-DE" b="1" dirty="0" err="1"/>
              <a:t>Sleepy</a:t>
            </a:r>
            <a:r>
              <a:rPr lang="de-DE" b="1" dirty="0"/>
              <a:t> Face -&gt; </a:t>
            </a:r>
            <a:r>
              <a:rPr lang="en-US" b="1" dirty="0"/>
              <a:t>Face With Tears of Joy</a:t>
            </a:r>
          </a:p>
          <a:p>
            <a:pPr marL="0" marR="0" indent="0" algn="l" defTabSz="914400" rtl="0" eaLnBrk="1" fontAlgn="auto" latinLnBrk="0" hangingPunct="1">
              <a:lnSpc>
                <a:spcPct val="100000"/>
              </a:lnSpc>
              <a:spcBef>
                <a:spcPts val="0"/>
              </a:spcBef>
              <a:spcAft>
                <a:spcPts val="0"/>
              </a:spcAft>
              <a:buClrTx/>
              <a:buSzTx/>
              <a:buFontTx/>
              <a:buNone/>
              <a:tabLst/>
              <a:defRPr/>
            </a:pPr>
            <a:r>
              <a:rPr lang="de-DE" b="0" dirty="0"/>
              <a:t>Ängstliches</a:t>
            </a:r>
            <a:r>
              <a:rPr lang="de-DE" b="0" baseline="0" dirty="0"/>
              <a:t> Gesicht mit Schweiß -&gt; Enttäuscht/Traurig aber erleichtert  -&gt; Weinendes Gesicht -&gt; schlafendes Gesicht -&gt; Gesicht mit Freudentränen</a:t>
            </a:r>
            <a:endParaRPr lang="de-DE" b="0" dirty="0"/>
          </a:p>
          <a:p>
            <a:pPr marL="0" marR="0" indent="0" algn="l" defTabSz="914400" rtl="0" eaLnBrk="1" fontAlgn="auto" latinLnBrk="0" hangingPunct="1">
              <a:lnSpc>
                <a:spcPct val="100000"/>
              </a:lnSpc>
              <a:spcBef>
                <a:spcPts val="0"/>
              </a:spcBef>
              <a:spcAft>
                <a:spcPts val="0"/>
              </a:spcAft>
              <a:buClrTx/>
              <a:buSzTx/>
              <a:buFontTx/>
              <a:buNone/>
              <a:tabLst/>
              <a:defRPr/>
            </a:pPr>
            <a:endParaRPr lang="de-DE" b="1" dirty="0"/>
          </a:p>
          <a:p>
            <a:pPr marL="0" marR="0" indent="0" algn="l" defTabSz="914400" rtl="0" eaLnBrk="1" fontAlgn="auto" latinLnBrk="0" hangingPunct="1">
              <a:lnSpc>
                <a:spcPct val="100000"/>
              </a:lnSpc>
              <a:spcBef>
                <a:spcPts val="0"/>
              </a:spcBef>
              <a:spcAft>
                <a:spcPts val="0"/>
              </a:spcAft>
              <a:buClrTx/>
              <a:buSzTx/>
              <a:buFontTx/>
              <a:buNone/>
              <a:tabLst/>
              <a:defRPr/>
            </a:pPr>
            <a:r>
              <a:rPr lang="de-DE" b="1" dirty="0"/>
              <a:t>2. Reihe: </a:t>
            </a:r>
            <a:r>
              <a:rPr lang="de-DE" b="1" dirty="0" err="1"/>
              <a:t>Confounded</a:t>
            </a:r>
            <a:r>
              <a:rPr lang="de-DE" b="1" dirty="0"/>
              <a:t> Face -&gt; </a:t>
            </a:r>
            <a:r>
              <a:rPr lang="de-DE" b="1" dirty="0" err="1"/>
              <a:t>Persevering</a:t>
            </a:r>
            <a:r>
              <a:rPr lang="de-DE" b="1" dirty="0"/>
              <a:t> (beharrlich) Face -&gt; </a:t>
            </a:r>
            <a:r>
              <a:rPr lang="de-DE" b="1" dirty="0" err="1"/>
              <a:t>Tired</a:t>
            </a:r>
            <a:r>
              <a:rPr lang="de-DE" b="1" dirty="0"/>
              <a:t> Face -&gt; </a:t>
            </a:r>
            <a:r>
              <a:rPr lang="de-DE" b="1" dirty="0" err="1"/>
              <a:t>Sneezing</a:t>
            </a:r>
            <a:r>
              <a:rPr lang="de-DE" b="1" dirty="0"/>
              <a:t> Face</a:t>
            </a:r>
          </a:p>
          <a:p>
            <a:r>
              <a:rPr lang="de-DE" dirty="0"/>
              <a:t>Verwirrt; aber auch </a:t>
            </a:r>
            <a:r>
              <a:rPr lang="de-DE" dirty="0" err="1"/>
              <a:t>Scrunched</a:t>
            </a:r>
            <a:r>
              <a:rPr lang="de-DE" dirty="0"/>
              <a:t> Face: zerknirscht.  -&gt; Müde</a:t>
            </a:r>
            <a:r>
              <a:rPr lang="de-DE" baseline="0" dirty="0"/>
              <a:t> -&gt; sich </a:t>
            </a:r>
            <a:r>
              <a:rPr lang="de-DE" baseline="0" dirty="0" err="1"/>
              <a:t>schnäutzend</a:t>
            </a:r>
            <a:endParaRPr lang="de-DE" dirty="0"/>
          </a:p>
          <a:p>
            <a:endParaRPr lang="de-DE" dirty="0"/>
          </a:p>
          <a:p>
            <a:pPr marL="0" marR="0" indent="0" algn="l" defTabSz="914400" rtl="0" eaLnBrk="1" fontAlgn="auto" latinLnBrk="0" hangingPunct="1">
              <a:lnSpc>
                <a:spcPct val="100000"/>
              </a:lnSpc>
              <a:spcBef>
                <a:spcPts val="0"/>
              </a:spcBef>
              <a:spcAft>
                <a:spcPts val="0"/>
              </a:spcAft>
              <a:buClrTx/>
              <a:buSzTx/>
              <a:buFontTx/>
              <a:buNone/>
              <a:tabLst/>
              <a:defRPr/>
            </a:pPr>
            <a:r>
              <a:rPr lang="de-DE" b="1" dirty="0"/>
              <a:t>3. Reihe: Gleiche Emojis,</a:t>
            </a:r>
            <a:r>
              <a:rPr lang="de-DE" b="1" baseline="0" dirty="0"/>
              <a:t> die unterschiedlich dargestellt werden</a:t>
            </a:r>
            <a:r>
              <a:rPr lang="de-DE" b="0"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de-DE" b="1" dirty="0" err="1"/>
              <a:t>Thinking</a:t>
            </a:r>
            <a:r>
              <a:rPr lang="de-DE" b="1" dirty="0"/>
              <a:t> Face: Apple -&gt; Google -&gt; WhatsApp -&gt; Facebook</a:t>
            </a:r>
            <a:r>
              <a:rPr lang="de-DE" b="1" baseline="0" dirty="0"/>
              <a:t> -&gt; LG</a:t>
            </a:r>
            <a:endParaRPr lang="de-DE" b="1" dirty="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indent="0" algn="l" defTabSz="914400" rtl="0" eaLnBrk="1" fontAlgn="auto" latinLnBrk="0" hangingPunct="1">
              <a:lnSpc>
                <a:spcPct val="100000"/>
              </a:lnSpc>
              <a:spcBef>
                <a:spcPts val="0"/>
              </a:spcBef>
              <a:spcAft>
                <a:spcPts val="0"/>
              </a:spcAft>
              <a:buClrTx/>
              <a:buSzTx/>
              <a:buFontTx/>
              <a:buNone/>
              <a:tabLst/>
              <a:defRPr/>
            </a:pPr>
            <a:r>
              <a:rPr lang="de-DE" b="1" dirty="0"/>
              <a:t>4. Reihe: Emojis,</a:t>
            </a:r>
            <a:r>
              <a:rPr lang="de-DE" b="1" baseline="0" dirty="0"/>
              <a:t> deren Bedeutung nicht eindeutig ist:</a:t>
            </a:r>
          </a:p>
          <a:p>
            <a:pPr marL="0" marR="0" indent="0" algn="l" defTabSz="914400" rtl="0" eaLnBrk="1" fontAlgn="auto" latinLnBrk="0" hangingPunct="1">
              <a:lnSpc>
                <a:spcPct val="100000"/>
              </a:lnSpc>
              <a:spcBef>
                <a:spcPts val="0"/>
              </a:spcBef>
              <a:spcAft>
                <a:spcPts val="0"/>
              </a:spcAft>
              <a:buClrTx/>
              <a:buSzTx/>
              <a:buFontTx/>
              <a:buNone/>
              <a:tabLst/>
              <a:defRPr/>
            </a:pPr>
            <a:r>
              <a:rPr lang="de-DE" b="1" dirty="0"/>
              <a:t>1. </a:t>
            </a:r>
            <a:r>
              <a:rPr lang="de-DE" b="1" dirty="0" err="1"/>
              <a:t>Hugging</a:t>
            </a:r>
            <a:r>
              <a:rPr lang="de-DE" b="1" dirty="0"/>
              <a:t> Face? </a:t>
            </a:r>
            <a:r>
              <a:rPr lang="de-DE" b="1" dirty="0">
                <a:sym typeface="Wingdings" panose="05000000000000000000" pitchFamily="2" charset="2"/>
              </a:rPr>
              <a:t> Umarmung!</a:t>
            </a:r>
            <a:endParaRPr lang="de-DE" b="1" dirty="0"/>
          </a:p>
          <a:p>
            <a:pPr marL="0" marR="0" indent="0" algn="l" defTabSz="914400" rtl="0" eaLnBrk="1" fontAlgn="auto" latinLnBrk="0" hangingPunct="1">
              <a:lnSpc>
                <a:spcPct val="100000"/>
              </a:lnSpc>
              <a:spcBef>
                <a:spcPts val="0"/>
              </a:spcBef>
              <a:spcAft>
                <a:spcPts val="0"/>
              </a:spcAft>
              <a:buClrTx/>
              <a:buSzTx/>
              <a:buFontTx/>
              <a:buNone/>
              <a:tabLst/>
              <a:defRPr/>
            </a:pPr>
            <a:r>
              <a:rPr lang="de-DE" b="1" dirty="0"/>
              <a:t>2. Person </a:t>
            </a:r>
            <a:r>
              <a:rPr lang="de-DE" b="1" dirty="0" err="1"/>
              <a:t>Bowing</a:t>
            </a:r>
            <a:r>
              <a:rPr lang="de-DE" b="1" dirty="0"/>
              <a:t> </a:t>
            </a:r>
            <a:r>
              <a:rPr lang="de-DE" b="1" dirty="0">
                <a:sym typeface="Wingdings" panose="05000000000000000000" pitchFamily="2" charset="2"/>
              </a:rPr>
              <a:t> Beten!</a:t>
            </a:r>
            <a:endParaRPr lang="de-DE" b="1" dirty="0"/>
          </a:p>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12</a:t>
            </a:fld>
            <a:endParaRPr lang="de-DE"/>
          </a:p>
        </p:txBody>
      </p:sp>
    </p:spTree>
    <p:extLst>
      <p:ext uri="{BB962C8B-B14F-4D97-AF65-F5344CB8AC3E}">
        <p14:creationId xmlns:p14="http://schemas.microsoft.com/office/powerpoint/2010/main" val="15814833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prospektiv.de/" TargetMode="External"/><Relationship Id="rId2" Type="http://schemas.openxmlformats.org/officeDocument/2006/relationships/hyperlink" Target="mailto:info@prospektiv.de" TargetMode="External"/><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prospektiv.de/"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35360" y="2433050"/>
            <a:ext cx="6391443" cy="1495287"/>
          </a:xfrm>
          <a:prstGeom prst="rect">
            <a:avLst/>
          </a:prstGeom>
        </p:spPr>
        <p:txBody>
          <a:bodyPr anchor="t" anchorCtr="0">
            <a:noAutofit/>
          </a:bodyPr>
          <a:lstStyle>
            <a:lvl1pPr>
              <a:defRPr sz="3600" b="0" cap="none" baseline="0">
                <a:solidFill>
                  <a:schemeClr val="tx2"/>
                </a:solidFill>
              </a:defRPr>
            </a:lvl1pPr>
          </a:lstStyle>
          <a:p>
            <a:r>
              <a:rPr lang="de-DE" dirty="0"/>
              <a:t>Titelmasterformat durch </a:t>
            </a:r>
            <a:br>
              <a:rPr lang="de-DE" dirty="0"/>
            </a:br>
            <a:r>
              <a:rPr lang="de-DE" dirty="0"/>
              <a:t>Klicken bearbeiten</a:t>
            </a:r>
          </a:p>
        </p:txBody>
      </p:sp>
      <p:sp>
        <p:nvSpPr>
          <p:cNvPr id="3" name="Untertitel 2"/>
          <p:cNvSpPr>
            <a:spLocks noGrp="1"/>
          </p:cNvSpPr>
          <p:nvPr>
            <p:ph type="subTitle" idx="1" hasCustomPrompt="1"/>
          </p:nvPr>
        </p:nvSpPr>
        <p:spPr>
          <a:xfrm>
            <a:off x="335360" y="4115185"/>
            <a:ext cx="10363200" cy="838944"/>
          </a:xfrm>
          <a:prstGeom prst="rect">
            <a:avLst/>
          </a:prstGeom>
        </p:spPr>
        <p:txBody>
          <a:bodyPr>
            <a:normAutofit/>
          </a:bodyPr>
          <a:lstStyle>
            <a:lvl1pPr marL="0" indent="0" algn="l">
              <a:buNone/>
              <a:defRPr sz="2400">
                <a:solidFill>
                  <a:schemeClr val="tx1">
                    <a:lumMod val="85000"/>
                    <a:lumOff val="1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de-DE" dirty="0"/>
              <a:t>Untertitel der Präsentation</a:t>
            </a:r>
          </a:p>
        </p:txBody>
      </p:sp>
      <p:cxnSp>
        <p:nvCxnSpPr>
          <p:cNvPr id="8" name="Gerade Verbindung 11">
            <a:extLst>
              <a:ext uri="{FF2B5EF4-FFF2-40B4-BE49-F238E27FC236}">
                <a16:creationId xmlns:a16="http://schemas.microsoft.com/office/drawing/2014/main" id="{9FDE0DC1-5816-4E91-AC79-D0C55F12F660}"/>
              </a:ext>
            </a:extLst>
          </p:cNvPr>
          <p:cNvCxnSpPr/>
          <p:nvPr userDrawn="1"/>
        </p:nvCxnSpPr>
        <p:spPr>
          <a:xfrm>
            <a:off x="335360" y="5065345"/>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cxnSp>
        <p:nvCxnSpPr>
          <p:cNvPr id="7" name="Gerade Verbindung 4">
            <a:extLst>
              <a:ext uri="{FF2B5EF4-FFF2-40B4-BE49-F238E27FC236}">
                <a16:creationId xmlns:a16="http://schemas.microsoft.com/office/drawing/2014/main" id="{BF9ACF34-23A8-49BE-BA3F-A81373479FE3}"/>
              </a:ext>
            </a:extLst>
          </p:cNvPr>
          <p:cNvCxnSpPr/>
          <p:nvPr userDrawn="1"/>
        </p:nvCxnSpPr>
        <p:spPr>
          <a:xfrm>
            <a:off x="336000" y="629492"/>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pic>
        <p:nvPicPr>
          <p:cNvPr id="6" name="Grafik 5">
            <a:extLst>
              <a:ext uri="{FF2B5EF4-FFF2-40B4-BE49-F238E27FC236}">
                <a16:creationId xmlns:a16="http://schemas.microsoft.com/office/drawing/2014/main" id="{9F012BA7-C772-4A46-9788-3DB583F3FE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63541" y="1022571"/>
            <a:ext cx="4210796" cy="1824847"/>
          </a:xfrm>
          <a:prstGeom prst="rect">
            <a:avLst/>
          </a:prstGeom>
        </p:spPr>
      </p:pic>
      <p:pic>
        <p:nvPicPr>
          <p:cNvPr id="13" name="Grafik 12">
            <a:extLst>
              <a:ext uri="{FF2B5EF4-FFF2-40B4-BE49-F238E27FC236}">
                <a16:creationId xmlns:a16="http://schemas.microsoft.com/office/drawing/2014/main" id="{11004BDB-9124-4A9F-97AC-BC7E29F7B6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14956" y="5093208"/>
            <a:ext cx="7562088" cy="1764792"/>
          </a:xfrm>
          <a:prstGeom prst="rect">
            <a:avLst/>
          </a:prstGeom>
        </p:spPr>
      </p:pic>
    </p:spTree>
    <p:extLst>
      <p:ext uri="{BB962C8B-B14F-4D97-AF65-F5344CB8AC3E}">
        <p14:creationId xmlns:p14="http://schemas.microsoft.com/office/powerpoint/2010/main" val="20325532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37323" y="1988841"/>
            <a:ext cx="10363200" cy="1152128"/>
          </a:xfrm>
          <a:prstGeom prst="rect">
            <a:avLst/>
          </a:prstGeom>
        </p:spPr>
        <p:txBody>
          <a:bodyPr anchor="t" anchorCtr="0">
            <a:noAutofit/>
          </a:bodyPr>
          <a:lstStyle>
            <a:lvl1pPr>
              <a:defRPr sz="3600" b="0" cap="none" baseline="0">
                <a:solidFill>
                  <a:schemeClr val="tx2"/>
                </a:solidFill>
              </a:defRPr>
            </a:lvl1pPr>
          </a:lstStyle>
          <a:p>
            <a:r>
              <a:rPr lang="de-DE" dirty="0"/>
              <a:t>Zwischentitel oder Zwischenüberschrift</a:t>
            </a:r>
          </a:p>
        </p:txBody>
      </p:sp>
      <p:sp>
        <p:nvSpPr>
          <p:cNvPr id="3" name="Untertitel 2"/>
          <p:cNvSpPr>
            <a:spLocks noGrp="1"/>
          </p:cNvSpPr>
          <p:nvPr>
            <p:ph type="subTitle" idx="1" hasCustomPrompt="1"/>
          </p:nvPr>
        </p:nvSpPr>
        <p:spPr>
          <a:xfrm>
            <a:off x="431371" y="3310136"/>
            <a:ext cx="9985109" cy="838944"/>
          </a:xfrm>
          <a:prstGeom prst="rect">
            <a:avLst/>
          </a:prstGeom>
        </p:spPr>
        <p:txBody>
          <a:bodyPr>
            <a:normAutofit/>
          </a:bodyPr>
          <a:lstStyle>
            <a:lvl1pPr marL="0" indent="0" algn="l">
              <a:buNone/>
              <a:defRPr sz="2400">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de-DE" dirty="0"/>
              <a:t>Und ein Untertitel</a:t>
            </a:r>
          </a:p>
        </p:txBody>
      </p:sp>
      <p:cxnSp>
        <p:nvCxnSpPr>
          <p:cNvPr id="11" name="Gerade Verbindung 4">
            <a:extLst>
              <a:ext uri="{FF2B5EF4-FFF2-40B4-BE49-F238E27FC236}">
                <a16:creationId xmlns:a16="http://schemas.microsoft.com/office/drawing/2014/main" id="{C3F2F070-3352-498E-85B5-635997EE3E1C}"/>
              </a:ext>
            </a:extLst>
          </p:cNvPr>
          <p:cNvCxnSpPr/>
          <p:nvPr userDrawn="1"/>
        </p:nvCxnSpPr>
        <p:spPr>
          <a:xfrm>
            <a:off x="336000" y="1268760"/>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2" name="Datumsplatzhalter 3">
            <a:extLst>
              <a:ext uri="{FF2B5EF4-FFF2-40B4-BE49-F238E27FC236}">
                <a16:creationId xmlns:a16="http://schemas.microsoft.com/office/drawing/2014/main" id="{6B94AE04-376E-4313-912D-6B09E69DAF60}"/>
              </a:ext>
            </a:extLst>
          </p:cNvPr>
          <p:cNvSpPr>
            <a:spLocks noGrp="1"/>
          </p:cNvSpPr>
          <p:nvPr>
            <p:ph type="dt" sz="half" idx="2"/>
          </p:nvPr>
        </p:nvSpPr>
        <p:spPr>
          <a:xfrm>
            <a:off x="331415" y="6307653"/>
            <a:ext cx="2844800" cy="365125"/>
          </a:xfrm>
          <a:prstGeom prst="rect">
            <a:avLst/>
          </a:prstGeom>
        </p:spPr>
        <p:txBody>
          <a:bodyPr vert="horz" lIns="91440" tIns="45720" rIns="91440" bIns="45720" rtlCol="0" anchor="ctr"/>
          <a:lstStyle>
            <a:lvl1pPr algn="ctr">
              <a:defRPr sz="1200" b="1">
                <a:solidFill>
                  <a:schemeClr val="tx2"/>
                </a:solidFill>
              </a:defRPr>
            </a:lvl1pPr>
          </a:lstStyle>
          <a:p>
            <a:fld id="{1B0A997C-0315-41C3-B9D0-2E78AEDEB26D}" type="datetime1">
              <a:rPr lang="de-DE" smtClean="0"/>
              <a:pPr/>
              <a:t>13.12.2022</a:t>
            </a:fld>
            <a:endParaRPr lang="de-DE" dirty="0"/>
          </a:p>
        </p:txBody>
      </p:sp>
      <p:sp>
        <p:nvSpPr>
          <p:cNvPr id="13" name="Foliennummernplatzhalter 5">
            <a:extLst>
              <a:ext uri="{FF2B5EF4-FFF2-40B4-BE49-F238E27FC236}">
                <a16:creationId xmlns:a16="http://schemas.microsoft.com/office/drawing/2014/main" id="{019AD8C0-9F83-47D4-B35E-0F2C64C28CDF}"/>
              </a:ext>
            </a:extLst>
          </p:cNvPr>
          <p:cNvSpPr>
            <a:spLocks noGrp="1"/>
          </p:cNvSpPr>
          <p:nvPr>
            <p:ph type="sldNum" sz="quarter" idx="4"/>
          </p:nvPr>
        </p:nvSpPr>
        <p:spPr>
          <a:xfrm>
            <a:off x="9017984" y="6307653"/>
            <a:ext cx="2844800" cy="365125"/>
          </a:xfrm>
          <a:prstGeom prst="rect">
            <a:avLst/>
          </a:prstGeom>
        </p:spPr>
        <p:txBody>
          <a:bodyPr vert="horz" lIns="91440" tIns="45720" rIns="91440" bIns="45720" rtlCol="0" anchor="ctr"/>
          <a:lstStyle>
            <a:lvl1pPr algn="ctr">
              <a:defRPr sz="1200" b="1">
                <a:solidFill>
                  <a:schemeClr val="tx2"/>
                </a:solidFill>
              </a:defRPr>
            </a:lvl1pPr>
          </a:lstStyle>
          <a:p>
            <a:fld id="{FF3F1EC1-E7C7-4328-80F7-38FFE90A96BE}" type="slidenum">
              <a:rPr lang="de-DE" smtClean="0"/>
              <a:pPr/>
              <a:t>‹Nr.›</a:t>
            </a:fld>
            <a:endParaRPr lang="de-DE" dirty="0"/>
          </a:p>
        </p:txBody>
      </p:sp>
      <p:cxnSp>
        <p:nvCxnSpPr>
          <p:cNvPr id="14" name="Gerade Verbindung 11">
            <a:extLst>
              <a:ext uri="{FF2B5EF4-FFF2-40B4-BE49-F238E27FC236}">
                <a16:creationId xmlns:a16="http://schemas.microsoft.com/office/drawing/2014/main" id="{94A3F19A-7E58-476C-A64F-7A851E72010C}"/>
              </a:ext>
            </a:extLst>
          </p:cNvPr>
          <p:cNvCxnSpPr/>
          <p:nvPr userDrawn="1"/>
        </p:nvCxnSpPr>
        <p:spPr>
          <a:xfrm>
            <a:off x="335360" y="6237312"/>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22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36000" y="1389560"/>
            <a:ext cx="11520000" cy="4797295"/>
          </a:xfrm>
          <a:prstGeom prst="rect">
            <a:avLst/>
          </a:prstGeom>
        </p:spPr>
        <p:txBody>
          <a:bodyPr/>
          <a:lstStyle>
            <a:lvl1pPr>
              <a:buClr>
                <a:schemeClr val="tx2"/>
              </a:buClr>
              <a:defRPr/>
            </a:lvl1pPr>
            <a:lvl2pPr>
              <a:buClr>
                <a:schemeClr val="tx2"/>
              </a:buClr>
              <a:defRPr/>
            </a:lvl2pPr>
            <a:lvl3pPr>
              <a:buClr>
                <a:schemeClr val="tx2"/>
              </a:buClr>
              <a:defRPr sz="2000"/>
            </a:lvl3pPr>
            <a:lvl4pPr>
              <a:buClr>
                <a:srgbClr val="2F368D"/>
              </a:buClr>
              <a:defRPr sz="1800"/>
            </a:lvl4pPr>
            <a:lvl5pPr>
              <a:buClr>
                <a:srgbClr val="2F368D"/>
              </a:buClr>
              <a:defRPr/>
            </a:lvl5pPr>
          </a:lstStyle>
          <a:p>
            <a:pPr lvl="0"/>
            <a:r>
              <a:rPr lang="de-DE"/>
              <a:t>Textmasterformat bearbeiten</a:t>
            </a:r>
          </a:p>
          <a:p>
            <a:pPr lvl="1"/>
            <a:r>
              <a:rPr lang="de-DE"/>
              <a:t>Zweite Ebene</a:t>
            </a:r>
          </a:p>
          <a:p>
            <a:pPr lvl="2"/>
            <a:r>
              <a:rPr lang="de-DE"/>
              <a:t>Dritte Ebene</a:t>
            </a:r>
          </a:p>
          <a:p>
            <a:pPr lvl="3"/>
            <a:r>
              <a:rPr lang="de-DE"/>
              <a:t>Vierte Ebene</a:t>
            </a:r>
          </a:p>
        </p:txBody>
      </p:sp>
      <p:sp>
        <p:nvSpPr>
          <p:cNvPr id="7" name="Titel 6"/>
          <p:cNvSpPr>
            <a:spLocks noGrp="1"/>
          </p:cNvSpPr>
          <p:nvPr>
            <p:ph type="title" hasCustomPrompt="1"/>
          </p:nvPr>
        </p:nvSpPr>
        <p:spPr>
          <a:xfrm>
            <a:off x="336003" y="440670"/>
            <a:ext cx="8629975" cy="792635"/>
          </a:xfrm>
          <a:prstGeom prst="rect">
            <a:avLst/>
          </a:prstGeom>
        </p:spPr>
        <p:txBody>
          <a:bodyPr anchor="ctr"/>
          <a:lstStyle>
            <a:lvl1pPr>
              <a:defRPr sz="2800">
                <a:solidFill>
                  <a:schemeClr val="tx2"/>
                </a:solidFill>
              </a:defRPr>
            </a:lvl1pPr>
          </a:lstStyle>
          <a:p>
            <a:r>
              <a:rPr lang="de-DE" dirty="0"/>
              <a:t>Titelmasterformat durch Klicken bearbeiten</a:t>
            </a:r>
          </a:p>
        </p:txBody>
      </p:sp>
      <p:cxnSp>
        <p:nvCxnSpPr>
          <p:cNvPr id="8" name="Gerade Verbindung 4">
            <a:extLst>
              <a:ext uri="{FF2B5EF4-FFF2-40B4-BE49-F238E27FC236}">
                <a16:creationId xmlns:a16="http://schemas.microsoft.com/office/drawing/2014/main" id="{7BDC0F42-E8E3-484F-8E30-6AE0AE6719B4}"/>
              </a:ext>
            </a:extLst>
          </p:cNvPr>
          <p:cNvCxnSpPr/>
          <p:nvPr userDrawn="1"/>
        </p:nvCxnSpPr>
        <p:spPr>
          <a:xfrm>
            <a:off x="336000" y="1268760"/>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9" name="Datumsplatzhalter 3">
            <a:extLst>
              <a:ext uri="{FF2B5EF4-FFF2-40B4-BE49-F238E27FC236}">
                <a16:creationId xmlns:a16="http://schemas.microsoft.com/office/drawing/2014/main" id="{C96BDF42-4A2E-4EDF-8CF8-0010D7176B90}"/>
              </a:ext>
            </a:extLst>
          </p:cNvPr>
          <p:cNvSpPr>
            <a:spLocks noGrp="1"/>
          </p:cNvSpPr>
          <p:nvPr>
            <p:ph type="dt" sz="half" idx="2"/>
          </p:nvPr>
        </p:nvSpPr>
        <p:spPr>
          <a:xfrm>
            <a:off x="331415" y="6307653"/>
            <a:ext cx="2844800" cy="365125"/>
          </a:xfrm>
          <a:prstGeom prst="rect">
            <a:avLst/>
          </a:prstGeom>
        </p:spPr>
        <p:txBody>
          <a:bodyPr vert="horz" lIns="91440" tIns="45720" rIns="91440" bIns="45720" rtlCol="0" anchor="ctr"/>
          <a:lstStyle>
            <a:lvl1pPr algn="ctr">
              <a:defRPr sz="1200" b="1">
                <a:solidFill>
                  <a:schemeClr val="tx2"/>
                </a:solidFill>
              </a:defRPr>
            </a:lvl1pPr>
          </a:lstStyle>
          <a:p>
            <a:fld id="{91A64D9C-AF1B-4F3B-9F44-17DA670EB0C0}" type="datetime1">
              <a:rPr lang="de-DE" smtClean="0"/>
              <a:pPr/>
              <a:t>13.12.2022</a:t>
            </a:fld>
            <a:endParaRPr lang="de-DE"/>
          </a:p>
        </p:txBody>
      </p:sp>
      <p:sp>
        <p:nvSpPr>
          <p:cNvPr id="10" name="Foliennummernplatzhalter 5">
            <a:extLst>
              <a:ext uri="{FF2B5EF4-FFF2-40B4-BE49-F238E27FC236}">
                <a16:creationId xmlns:a16="http://schemas.microsoft.com/office/drawing/2014/main" id="{8C66B2AC-E66B-4179-8B4E-3D137BD86BB3}"/>
              </a:ext>
            </a:extLst>
          </p:cNvPr>
          <p:cNvSpPr>
            <a:spLocks noGrp="1"/>
          </p:cNvSpPr>
          <p:nvPr>
            <p:ph type="sldNum" sz="quarter" idx="4"/>
          </p:nvPr>
        </p:nvSpPr>
        <p:spPr>
          <a:xfrm>
            <a:off x="9017984" y="6307653"/>
            <a:ext cx="2844800" cy="365125"/>
          </a:xfrm>
          <a:prstGeom prst="rect">
            <a:avLst/>
          </a:prstGeom>
        </p:spPr>
        <p:txBody>
          <a:bodyPr vert="horz" lIns="91440" tIns="45720" rIns="91440" bIns="45720" rtlCol="0" anchor="ctr"/>
          <a:lstStyle>
            <a:lvl1pPr algn="ctr">
              <a:defRPr sz="1200" b="1">
                <a:solidFill>
                  <a:srgbClr val="002060"/>
                </a:solidFill>
              </a:defRPr>
            </a:lvl1pPr>
          </a:lstStyle>
          <a:p>
            <a:fld id="{FF3F1EC1-E7C7-4328-80F7-38FFE90A96BE}" type="slidenum">
              <a:rPr lang="de-DE" smtClean="0"/>
              <a:pPr/>
              <a:t>‹Nr.›</a:t>
            </a:fld>
            <a:endParaRPr lang="de-DE"/>
          </a:p>
        </p:txBody>
      </p:sp>
      <p:cxnSp>
        <p:nvCxnSpPr>
          <p:cNvPr id="12" name="Gerade Verbindung 11">
            <a:extLst>
              <a:ext uri="{FF2B5EF4-FFF2-40B4-BE49-F238E27FC236}">
                <a16:creationId xmlns:a16="http://schemas.microsoft.com/office/drawing/2014/main" id="{EAA75562-A071-428D-ABE6-2386728CDC74}"/>
              </a:ext>
            </a:extLst>
          </p:cNvPr>
          <p:cNvCxnSpPr/>
          <p:nvPr userDrawn="1"/>
        </p:nvCxnSpPr>
        <p:spPr>
          <a:xfrm>
            <a:off x="335360" y="6237312"/>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32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Übung">
    <p:spTree>
      <p:nvGrpSpPr>
        <p:cNvPr id="1" name=""/>
        <p:cNvGrpSpPr/>
        <p:nvPr/>
      </p:nvGrpSpPr>
      <p:grpSpPr>
        <a:xfrm>
          <a:off x="0" y="0"/>
          <a:ext cx="0" cy="0"/>
          <a:chOff x="0" y="0"/>
          <a:chExt cx="0" cy="0"/>
        </a:xfrm>
      </p:grpSpPr>
      <p:pic>
        <p:nvPicPr>
          <p:cNvPr id="2" name="Picture 3" descr="G:\HiWis\Grafiken_Schulung_Bilder\Männchen mit Werkzeug.png">
            <a:extLst>
              <a:ext uri="{FF2B5EF4-FFF2-40B4-BE49-F238E27FC236}">
                <a16:creationId xmlns:a16="http://schemas.microsoft.com/office/drawing/2014/main" id="{09EC3B4E-68CC-EDD1-5E15-FFE447D42F4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01995" y="4025153"/>
            <a:ext cx="1577586" cy="1914723"/>
          </a:xfrm>
          <a:prstGeom prst="rect">
            <a:avLst/>
          </a:prstGeom>
          <a:noFill/>
          <a:extLst>
            <a:ext uri="{909E8E84-426E-40DD-AFC4-6F175D3DCCD1}">
              <a14:hiddenFill xmlns:a14="http://schemas.microsoft.com/office/drawing/2010/main">
                <a:solidFill>
                  <a:srgbClr val="FFFFFF"/>
                </a:solidFill>
              </a14:hiddenFill>
            </a:ext>
          </a:extLst>
        </p:spPr>
      </p:pic>
      <p:sp>
        <p:nvSpPr>
          <p:cNvPr id="3" name="Inhaltsplatzhalter 2"/>
          <p:cNvSpPr>
            <a:spLocks noGrp="1"/>
          </p:cNvSpPr>
          <p:nvPr>
            <p:ph idx="1" hasCustomPrompt="1"/>
          </p:nvPr>
        </p:nvSpPr>
        <p:spPr>
          <a:xfrm>
            <a:off x="1844488" y="1398529"/>
            <a:ext cx="8503024" cy="4788326"/>
          </a:xfrm>
          <a:prstGeom prst="rect">
            <a:avLst/>
          </a:prstGeom>
          <a:ln w="19050">
            <a:solidFill>
              <a:srgbClr val="1B6A64"/>
            </a:solidFill>
            <a:prstDash val="lgDash"/>
          </a:ln>
        </p:spPr>
        <p:txBody>
          <a:bodyPr/>
          <a:lstStyle>
            <a:lvl1pPr>
              <a:buClr>
                <a:schemeClr val="tx2"/>
              </a:buClr>
              <a:defRPr/>
            </a:lvl1pPr>
            <a:lvl2pPr>
              <a:buClr>
                <a:schemeClr val="tx2"/>
              </a:buClr>
              <a:defRPr/>
            </a:lvl2pPr>
            <a:lvl3pPr>
              <a:buClr>
                <a:schemeClr val="tx2"/>
              </a:buClr>
              <a:defRPr sz="2000"/>
            </a:lvl3pPr>
            <a:lvl4pPr>
              <a:buClr>
                <a:srgbClr val="2F368D"/>
              </a:buClr>
              <a:defRPr sz="1800"/>
            </a:lvl4pPr>
            <a:lvl5pPr>
              <a:buClr>
                <a:srgbClr val="2F368D"/>
              </a:buClr>
              <a:defRPr/>
            </a:lvl5pPr>
          </a:lstStyle>
          <a:p>
            <a:pPr lvl="0"/>
            <a:r>
              <a:rPr lang="de-DE"/>
              <a:t>Textmasterformat bearbeiten</a:t>
            </a:r>
          </a:p>
          <a:p>
            <a:pPr lvl="1"/>
            <a:r>
              <a:rPr lang="de-DE"/>
              <a:t>Zweite Ebene</a:t>
            </a:r>
          </a:p>
          <a:p>
            <a:pPr lvl="2"/>
            <a:r>
              <a:rPr lang="de-DE"/>
              <a:t>Dritte Ebene</a:t>
            </a:r>
          </a:p>
          <a:p>
            <a:pPr lvl="3"/>
            <a:r>
              <a:rPr lang="de-DE"/>
              <a:t>Vierte Ebene</a:t>
            </a:r>
          </a:p>
        </p:txBody>
      </p:sp>
      <p:sp>
        <p:nvSpPr>
          <p:cNvPr id="7" name="Titel 6"/>
          <p:cNvSpPr>
            <a:spLocks noGrp="1"/>
          </p:cNvSpPr>
          <p:nvPr>
            <p:ph type="title" hasCustomPrompt="1"/>
          </p:nvPr>
        </p:nvSpPr>
        <p:spPr>
          <a:xfrm>
            <a:off x="336003" y="440670"/>
            <a:ext cx="8629975" cy="792635"/>
          </a:xfrm>
          <a:prstGeom prst="rect">
            <a:avLst/>
          </a:prstGeom>
        </p:spPr>
        <p:txBody>
          <a:bodyPr anchor="ctr"/>
          <a:lstStyle>
            <a:lvl1pPr>
              <a:defRPr sz="2800">
                <a:solidFill>
                  <a:schemeClr val="tx2"/>
                </a:solidFill>
              </a:defRPr>
            </a:lvl1pPr>
          </a:lstStyle>
          <a:p>
            <a:r>
              <a:rPr lang="de-DE" dirty="0"/>
              <a:t>Titelmasterformat durch Klicken bearbeiten</a:t>
            </a:r>
          </a:p>
        </p:txBody>
      </p:sp>
      <p:cxnSp>
        <p:nvCxnSpPr>
          <p:cNvPr id="8" name="Gerade Verbindung 4">
            <a:extLst>
              <a:ext uri="{FF2B5EF4-FFF2-40B4-BE49-F238E27FC236}">
                <a16:creationId xmlns:a16="http://schemas.microsoft.com/office/drawing/2014/main" id="{7BDC0F42-E8E3-484F-8E30-6AE0AE6719B4}"/>
              </a:ext>
            </a:extLst>
          </p:cNvPr>
          <p:cNvCxnSpPr/>
          <p:nvPr userDrawn="1"/>
        </p:nvCxnSpPr>
        <p:spPr>
          <a:xfrm>
            <a:off x="336000" y="1268760"/>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9" name="Datumsplatzhalter 3">
            <a:extLst>
              <a:ext uri="{FF2B5EF4-FFF2-40B4-BE49-F238E27FC236}">
                <a16:creationId xmlns:a16="http://schemas.microsoft.com/office/drawing/2014/main" id="{C96BDF42-4A2E-4EDF-8CF8-0010D7176B90}"/>
              </a:ext>
            </a:extLst>
          </p:cNvPr>
          <p:cNvSpPr>
            <a:spLocks noGrp="1"/>
          </p:cNvSpPr>
          <p:nvPr>
            <p:ph type="dt" sz="half" idx="2"/>
          </p:nvPr>
        </p:nvSpPr>
        <p:spPr>
          <a:xfrm>
            <a:off x="331415" y="6307653"/>
            <a:ext cx="2844800" cy="365125"/>
          </a:xfrm>
          <a:prstGeom prst="rect">
            <a:avLst/>
          </a:prstGeom>
        </p:spPr>
        <p:txBody>
          <a:bodyPr vert="horz" lIns="91440" tIns="45720" rIns="91440" bIns="45720" rtlCol="0" anchor="ctr"/>
          <a:lstStyle>
            <a:lvl1pPr algn="ctr">
              <a:defRPr sz="1200" b="1">
                <a:solidFill>
                  <a:schemeClr val="tx2"/>
                </a:solidFill>
              </a:defRPr>
            </a:lvl1pPr>
          </a:lstStyle>
          <a:p>
            <a:fld id="{91A64D9C-AF1B-4F3B-9F44-17DA670EB0C0}" type="datetime1">
              <a:rPr lang="de-DE" smtClean="0"/>
              <a:pPr/>
              <a:t>13.12.2022</a:t>
            </a:fld>
            <a:endParaRPr lang="de-DE"/>
          </a:p>
        </p:txBody>
      </p:sp>
      <p:sp>
        <p:nvSpPr>
          <p:cNvPr id="10" name="Foliennummernplatzhalter 5">
            <a:extLst>
              <a:ext uri="{FF2B5EF4-FFF2-40B4-BE49-F238E27FC236}">
                <a16:creationId xmlns:a16="http://schemas.microsoft.com/office/drawing/2014/main" id="{8C66B2AC-E66B-4179-8B4E-3D137BD86BB3}"/>
              </a:ext>
            </a:extLst>
          </p:cNvPr>
          <p:cNvSpPr>
            <a:spLocks noGrp="1"/>
          </p:cNvSpPr>
          <p:nvPr>
            <p:ph type="sldNum" sz="quarter" idx="4"/>
          </p:nvPr>
        </p:nvSpPr>
        <p:spPr>
          <a:xfrm>
            <a:off x="9017984" y="6307653"/>
            <a:ext cx="2844800" cy="365125"/>
          </a:xfrm>
          <a:prstGeom prst="rect">
            <a:avLst/>
          </a:prstGeom>
        </p:spPr>
        <p:txBody>
          <a:bodyPr vert="horz" lIns="91440" tIns="45720" rIns="91440" bIns="45720" rtlCol="0" anchor="ctr"/>
          <a:lstStyle>
            <a:lvl1pPr algn="ctr">
              <a:defRPr sz="1200" b="1">
                <a:solidFill>
                  <a:srgbClr val="002060"/>
                </a:solidFill>
              </a:defRPr>
            </a:lvl1pPr>
          </a:lstStyle>
          <a:p>
            <a:fld id="{FF3F1EC1-E7C7-4328-80F7-38FFE90A96BE}" type="slidenum">
              <a:rPr lang="de-DE" smtClean="0"/>
              <a:pPr/>
              <a:t>‹Nr.›</a:t>
            </a:fld>
            <a:endParaRPr lang="de-DE"/>
          </a:p>
        </p:txBody>
      </p:sp>
      <p:cxnSp>
        <p:nvCxnSpPr>
          <p:cNvPr id="12" name="Gerade Verbindung 11">
            <a:extLst>
              <a:ext uri="{FF2B5EF4-FFF2-40B4-BE49-F238E27FC236}">
                <a16:creationId xmlns:a16="http://schemas.microsoft.com/office/drawing/2014/main" id="{EAA75562-A071-428D-ABE6-2386728CDC74}"/>
              </a:ext>
            </a:extLst>
          </p:cNvPr>
          <p:cNvCxnSpPr/>
          <p:nvPr userDrawn="1"/>
        </p:nvCxnSpPr>
        <p:spPr>
          <a:xfrm>
            <a:off x="335360" y="6237312"/>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32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Zwei Inhalte">
    <p:spTree>
      <p:nvGrpSpPr>
        <p:cNvPr id="1" name=""/>
        <p:cNvGrpSpPr/>
        <p:nvPr/>
      </p:nvGrpSpPr>
      <p:grpSpPr>
        <a:xfrm>
          <a:off x="0" y="0"/>
          <a:ext cx="0" cy="0"/>
          <a:chOff x="0" y="0"/>
          <a:chExt cx="0" cy="0"/>
        </a:xfrm>
      </p:grpSpPr>
      <p:cxnSp>
        <p:nvCxnSpPr>
          <p:cNvPr id="8" name="Gerade Verbindung 4">
            <a:extLst>
              <a:ext uri="{FF2B5EF4-FFF2-40B4-BE49-F238E27FC236}">
                <a16:creationId xmlns:a16="http://schemas.microsoft.com/office/drawing/2014/main" id="{996C99B4-F35F-40E5-ADAF-2BD5D887982F}"/>
              </a:ext>
            </a:extLst>
          </p:cNvPr>
          <p:cNvCxnSpPr/>
          <p:nvPr userDrawn="1"/>
        </p:nvCxnSpPr>
        <p:spPr>
          <a:xfrm>
            <a:off x="336000" y="1268760"/>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9" name="Datumsplatzhalter 3">
            <a:extLst>
              <a:ext uri="{FF2B5EF4-FFF2-40B4-BE49-F238E27FC236}">
                <a16:creationId xmlns:a16="http://schemas.microsoft.com/office/drawing/2014/main" id="{5300964E-265F-4C69-BE02-FB67C09C3F4C}"/>
              </a:ext>
            </a:extLst>
          </p:cNvPr>
          <p:cNvSpPr>
            <a:spLocks noGrp="1"/>
          </p:cNvSpPr>
          <p:nvPr>
            <p:ph type="dt" sz="half" idx="10"/>
          </p:nvPr>
        </p:nvSpPr>
        <p:spPr>
          <a:xfrm>
            <a:off x="331415" y="6307653"/>
            <a:ext cx="2844800" cy="365125"/>
          </a:xfrm>
          <a:prstGeom prst="rect">
            <a:avLst/>
          </a:prstGeom>
        </p:spPr>
        <p:txBody>
          <a:bodyPr vert="horz" lIns="91440" tIns="45720" rIns="91440" bIns="45720" rtlCol="0" anchor="ctr"/>
          <a:lstStyle>
            <a:lvl1pPr algn="ctr">
              <a:defRPr sz="1200" b="1">
                <a:solidFill>
                  <a:srgbClr val="002060"/>
                </a:solidFill>
              </a:defRPr>
            </a:lvl1pPr>
          </a:lstStyle>
          <a:p>
            <a:fld id="{C66FB2B4-672D-468B-A920-0A01A72702E5}" type="datetime1">
              <a:rPr lang="de-DE" smtClean="0"/>
              <a:pPr/>
              <a:t>13.12.2022</a:t>
            </a:fld>
            <a:endParaRPr lang="de-DE"/>
          </a:p>
        </p:txBody>
      </p:sp>
      <p:sp>
        <p:nvSpPr>
          <p:cNvPr id="10" name="Foliennummernplatzhalter 5">
            <a:extLst>
              <a:ext uri="{FF2B5EF4-FFF2-40B4-BE49-F238E27FC236}">
                <a16:creationId xmlns:a16="http://schemas.microsoft.com/office/drawing/2014/main" id="{D86176D3-B7DF-4A1A-A747-9156AB3AD6CC}"/>
              </a:ext>
            </a:extLst>
          </p:cNvPr>
          <p:cNvSpPr>
            <a:spLocks noGrp="1"/>
          </p:cNvSpPr>
          <p:nvPr>
            <p:ph type="sldNum" sz="quarter" idx="4"/>
          </p:nvPr>
        </p:nvSpPr>
        <p:spPr>
          <a:xfrm>
            <a:off x="9017984" y="6307653"/>
            <a:ext cx="2844800" cy="365125"/>
          </a:xfrm>
          <a:prstGeom prst="rect">
            <a:avLst/>
          </a:prstGeom>
        </p:spPr>
        <p:txBody>
          <a:bodyPr vert="horz" lIns="91440" tIns="45720" rIns="91440" bIns="45720" rtlCol="0" anchor="ctr"/>
          <a:lstStyle>
            <a:lvl1pPr algn="ctr">
              <a:defRPr sz="1200" b="1">
                <a:solidFill>
                  <a:srgbClr val="002060"/>
                </a:solidFill>
              </a:defRPr>
            </a:lvl1pPr>
          </a:lstStyle>
          <a:p>
            <a:fld id="{FF3F1EC1-E7C7-4328-80F7-38FFE90A96BE}" type="slidenum">
              <a:rPr lang="de-DE" smtClean="0"/>
              <a:pPr/>
              <a:t>‹Nr.›</a:t>
            </a:fld>
            <a:endParaRPr lang="de-DE"/>
          </a:p>
        </p:txBody>
      </p:sp>
      <p:sp>
        <p:nvSpPr>
          <p:cNvPr id="12" name="Inhaltsplatzhalter 2">
            <a:extLst>
              <a:ext uri="{FF2B5EF4-FFF2-40B4-BE49-F238E27FC236}">
                <a16:creationId xmlns:a16="http://schemas.microsoft.com/office/drawing/2014/main" id="{E923A939-5B80-4579-9E87-0DAEE23C61DC}"/>
              </a:ext>
            </a:extLst>
          </p:cNvPr>
          <p:cNvSpPr>
            <a:spLocks noGrp="1"/>
          </p:cNvSpPr>
          <p:nvPr>
            <p:ph idx="1" hasCustomPrompt="1"/>
          </p:nvPr>
        </p:nvSpPr>
        <p:spPr>
          <a:xfrm>
            <a:off x="336000" y="1389560"/>
            <a:ext cx="5663989" cy="4797295"/>
          </a:xfrm>
          <a:prstGeom prst="rect">
            <a:avLst/>
          </a:prstGeom>
        </p:spPr>
        <p:txBody>
          <a:bodyPr/>
          <a:lstStyle>
            <a:lvl1pPr>
              <a:buClr>
                <a:srgbClr val="2F368D"/>
              </a:buClr>
              <a:defRPr/>
            </a:lvl1pPr>
            <a:lvl2pPr>
              <a:buClr>
                <a:srgbClr val="2F368D"/>
              </a:buClr>
              <a:defRPr/>
            </a:lvl2pPr>
            <a:lvl3pPr>
              <a:buClr>
                <a:srgbClr val="2F368D"/>
              </a:buClr>
              <a:defRPr sz="2000"/>
            </a:lvl3pPr>
            <a:lvl4pPr>
              <a:buClr>
                <a:srgbClr val="2F368D"/>
              </a:buClr>
              <a:defRPr sz="1800"/>
            </a:lvl4pPr>
            <a:lvl5pPr>
              <a:buClr>
                <a:srgbClr val="2F368D"/>
              </a:buClr>
              <a:defRPr/>
            </a:lvl5pPr>
          </a:lstStyle>
          <a:p>
            <a:pPr lvl="0"/>
            <a:r>
              <a:rPr lang="de-DE"/>
              <a:t>Textmasterformat bearbeiten</a:t>
            </a:r>
          </a:p>
          <a:p>
            <a:pPr lvl="1"/>
            <a:r>
              <a:rPr lang="de-DE"/>
              <a:t>Zweite Ebene</a:t>
            </a:r>
          </a:p>
          <a:p>
            <a:pPr lvl="2"/>
            <a:r>
              <a:rPr lang="de-DE"/>
              <a:t>Dritte Ebene</a:t>
            </a:r>
          </a:p>
          <a:p>
            <a:pPr lvl="3"/>
            <a:r>
              <a:rPr lang="de-DE"/>
              <a:t>Vierte Ebene</a:t>
            </a:r>
          </a:p>
        </p:txBody>
      </p:sp>
      <p:sp>
        <p:nvSpPr>
          <p:cNvPr id="14" name="Inhaltsplatzhalter 2">
            <a:extLst>
              <a:ext uri="{FF2B5EF4-FFF2-40B4-BE49-F238E27FC236}">
                <a16:creationId xmlns:a16="http://schemas.microsoft.com/office/drawing/2014/main" id="{FD2519A8-3AD1-4580-9BF6-FBB46A636B59}"/>
              </a:ext>
            </a:extLst>
          </p:cNvPr>
          <p:cNvSpPr>
            <a:spLocks noGrp="1"/>
          </p:cNvSpPr>
          <p:nvPr>
            <p:ph idx="11" hasCustomPrompt="1"/>
          </p:nvPr>
        </p:nvSpPr>
        <p:spPr>
          <a:xfrm>
            <a:off x="6192011" y="1389560"/>
            <a:ext cx="5663989" cy="4797295"/>
          </a:xfrm>
          <a:prstGeom prst="rect">
            <a:avLst/>
          </a:prstGeom>
        </p:spPr>
        <p:txBody>
          <a:bodyPr/>
          <a:lstStyle>
            <a:lvl1pPr>
              <a:buClr>
                <a:srgbClr val="2F368D"/>
              </a:buClr>
              <a:defRPr/>
            </a:lvl1pPr>
            <a:lvl2pPr>
              <a:buClr>
                <a:srgbClr val="2F368D"/>
              </a:buClr>
              <a:defRPr/>
            </a:lvl2pPr>
            <a:lvl3pPr>
              <a:buClr>
                <a:srgbClr val="2F368D"/>
              </a:buClr>
              <a:defRPr sz="2000"/>
            </a:lvl3pPr>
            <a:lvl4pPr>
              <a:buClr>
                <a:srgbClr val="2F368D"/>
              </a:buClr>
              <a:defRPr sz="1800"/>
            </a:lvl4pPr>
            <a:lvl5pPr>
              <a:buClr>
                <a:srgbClr val="2F368D"/>
              </a:buClr>
              <a:defRPr/>
            </a:lvl5pPr>
          </a:lstStyle>
          <a:p>
            <a:pPr lvl="0"/>
            <a:r>
              <a:rPr lang="de-DE"/>
              <a:t>Textmasterformat bearbeiten</a:t>
            </a:r>
          </a:p>
          <a:p>
            <a:pPr lvl="1"/>
            <a:r>
              <a:rPr lang="de-DE"/>
              <a:t>Zweite Ebene</a:t>
            </a:r>
          </a:p>
          <a:p>
            <a:pPr lvl="2"/>
            <a:r>
              <a:rPr lang="de-DE"/>
              <a:t>Dritte Ebene</a:t>
            </a:r>
          </a:p>
          <a:p>
            <a:pPr lvl="3"/>
            <a:r>
              <a:rPr lang="de-DE"/>
              <a:t>Vierte Ebene</a:t>
            </a:r>
          </a:p>
        </p:txBody>
      </p:sp>
      <p:cxnSp>
        <p:nvCxnSpPr>
          <p:cNvPr id="15" name="Gerade Verbindung 11">
            <a:extLst>
              <a:ext uri="{FF2B5EF4-FFF2-40B4-BE49-F238E27FC236}">
                <a16:creationId xmlns:a16="http://schemas.microsoft.com/office/drawing/2014/main" id="{4EEB1782-90A6-45FC-A409-F2DEE63E138F}"/>
              </a:ext>
            </a:extLst>
          </p:cNvPr>
          <p:cNvCxnSpPr/>
          <p:nvPr userDrawn="1"/>
        </p:nvCxnSpPr>
        <p:spPr>
          <a:xfrm>
            <a:off x="335360" y="6237312"/>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6" name="Titel 6">
            <a:extLst>
              <a:ext uri="{FF2B5EF4-FFF2-40B4-BE49-F238E27FC236}">
                <a16:creationId xmlns:a16="http://schemas.microsoft.com/office/drawing/2014/main" id="{250E2FFC-B788-497B-9B81-C6181C4A8F91}"/>
              </a:ext>
            </a:extLst>
          </p:cNvPr>
          <p:cNvSpPr>
            <a:spLocks noGrp="1"/>
          </p:cNvSpPr>
          <p:nvPr>
            <p:ph type="title" hasCustomPrompt="1"/>
          </p:nvPr>
        </p:nvSpPr>
        <p:spPr>
          <a:xfrm>
            <a:off x="336000" y="440670"/>
            <a:ext cx="8727480" cy="792635"/>
          </a:xfrm>
          <a:prstGeom prst="rect">
            <a:avLst/>
          </a:prstGeom>
        </p:spPr>
        <p:txBody>
          <a:bodyPr anchor="ctr"/>
          <a:lstStyle>
            <a:lvl1pPr>
              <a:defRPr sz="2800">
                <a:solidFill>
                  <a:schemeClr val="tx2"/>
                </a:solidFill>
              </a:defRPr>
            </a:lvl1pPr>
          </a:lstStyle>
          <a:p>
            <a:r>
              <a:rPr lang="de-DE" dirty="0"/>
              <a:t>Titelmasterformat durch Klicken bearbeiten</a:t>
            </a:r>
          </a:p>
        </p:txBody>
      </p:sp>
    </p:spTree>
    <p:extLst>
      <p:ext uri="{BB962C8B-B14F-4D97-AF65-F5344CB8AC3E}">
        <p14:creationId xmlns:p14="http://schemas.microsoft.com/office/powerpoint/2010/main" val="71654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bschluss">
    <p:spTree>
      <p:nvGrpSpPr>
        <p:cNvPr id="1" name=""/>
        <p:cNvGrpSpPr/>
        <p:nvPr/>
      </p:nvGrpSpPr>
      <p:grpSpPr>
        <a:xfrm>
          <a:off x="0" y="0"/>
          <a:ext cx="0" cy="0"/>
          <a:chOff x="0" y="0"/>
          <a:chExt cx="0" cy="0"/>
        </a:xfrm>
      </p:grpSpPr>
      <p:sp>
        <p:nvSpPr>
          <p:cNvPr id="5" name="Untertitel 2"/>
          <p:cNvSpPr txBox="1">
            <a:spLocks/>
          </p:cNvSpPr>
          <p:nvPr userDrawn="1"/>
        </p:nvSpPr>
        <p:spPr>
          <a:xfrm>
            <a:off x="2044702" y="2962278"/>
            <a:ext cx="8086252" cy="21526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accent6">
                  <a:lumMod val="75000"/>
                </a:schemeClr>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tabLst>
                <a:tab pos="361942" algn="l"/>
              </a:tabLst>
            </a:pPr>
            <a:r>
              <a:rPr lang="de-DE" sz="2400" b="1" dirty="0"/>
              <a:t>Prospektiv</a:t>
            </a:r>
            <a:r>
              <a:rPr lang="de-DE" sz="2400" b="1" baseline="0" dirty="0"/>
              <a:t> </a:t>
            </a:r>
            <a:endParaRPr lang="de-DE" sz="1800" b="1" baseline="0" dirty="0"/>
          </a:p>
          <a:p>
            <a:pPr marL="0" indent="0" algn="ctr">
              <a:spcBef>
                <a:spcPts val="0"/>
              </a:spcBef>
              <a:spcAft>
                <a:spcPts val="0"/>
              </a:spcAft>
              <a:buNone/>
              <a:tabLst>
                <a:tab pos="361942" algn="l"/>
              </a:tabLst>
            </a:pPr>
            <a:r>
              <a:rPr lang="de-DE" sz="1800" dirty="0"/>
              <a:t>Gesellschaft für betriebliche Zukunftsgestaltungen mbH</a:t>
            </a:r>
            <a:br>
              <a:rPr lang="de-DE" sz="1800" dirty="0"/>
            </a:br>
            <a:endParaRPr lang="de-DE" sz="1800" dirty="0"/>
          </a:p>
          <a:p>
            <a:pPr marL="0" indent="0" algn="ctr">
              <a:spcBef>
                <a:spcPts val="0"/>
              </a:spcBef>
              <a:spcAft>
                <a:spcPts val="0"/>
              </a:spcAft>
              <a:buNone/>
              <a:tabLst>
                <a:tab pos="361942" algn="l"/>
              </a:tabLst>
            </a:pPr>
            <a:r>
              <a:rPr lang="de-DE" sz="1800" dirty="0" err="1"/>
              <a:t>Kleppingstraße</a:t>
            </a:r>
            <a:r>
              <a:rPr lang="de-DE" sz="1800" dirty="0"/>
              <a:t> 20,</a:t>
            </a:r>
            <a:r>
              <a:rPr lang="de-DE" sz="1800" baseline="0" dirty="0"/>
              <a:t> </a:t>
            </a:r>
            <a:r>
              <a:rPr lang="de-DE" sz="1800" dirty="0"/>
              <a:t>44135 Dortmund</a:t>
            </a:r>
            <a:br>
              <a:rPr lang="de-DE" sz="1800" dirty="0"/>
            </a:br>
            <a:r>
              <a:rPr lang="de-DE" sz="1800" dirty="0"/>
              <a:t>0231 / 55 69 76 – 0</a:t>
            </a:r>
          </a:p>
          <a:p>
            <a:pPr marL="0" indent="0" algn="ctr">
              <a:spcBef>
                <a:spcPts val="0"/>
              </a:spcBef>
              <a:spcAft>
                <a:spcPts val="0"/>
              </a:spcAft>
              <a:buNone/>
              <a:tabLst>
                <a:tab pos="361942" algn="l"/>
              </a:tabLst>
            </a:pPr>
            <a:br>
              <a:rPr lang="de-DE" sz="1800" dirty="0"/>
            </a:br>
            <a:r>
              <a:rPr lang="de-DE" sz="1800" dirty="0">
                <a:sym typeface="Wingdings"/>
                <a:hlinkClick r:id="rId2"/>
              </a:rPr>
              <a:t>info@prospektiv.de</a:t>
            </a:r>
            <a:r>
              <a:rPr lang="de-DE" sz="1800" dirty="0">
                <a:sym typeface="Wingdings"/>
              </a:rPr>
              <a:t>, </a:t>
            </a:r>
            <a:r>
              <a:rPr lang="de-DE" sz="1800" kern="1200" dirty="0">
                <a:solidFill>
                  <a:schemeClr val="tx1"/>
                </a:solidFill>
                <a:latin typeface="+mn-lt"/>
                <a:ea typeface="+mn-ea"/>
                <a:cs typeface="+mn-cs"/>
                <a:hlinkClick r:id="rId3"/>
              </a:rPr>
              <a:t>www.prospektiv.de</a:t>
            </a:r>
            <a:endParaRPr lang="de-DE" sz="1800" dirty="0"/>
          </a:p>
          <a:p>
            <a:pPr marL="0" indent="0" algn="ctr">
              <a:spcAft>
                <a:spcPts val="1200"/>
              </a:spcAft>
              <a:buNone/>
              <a:tabLst>
                <a:tab pos="361942" algn="l"/>
              </a:tabLst>
            </a:pPr>
            <a:br>
              <a:rPr lang="de-DE" sz="1800" dirty="0"/>
            </a:br>
            <a:endParaRPr lang="de-DE" sz="1800" dirty="0"/>
          </a:p>
        </p:txBody>
      </p:sp>
      <p:cxnSp>
        <p:nvCxnSpPr>
          <p:cNvPr id="8" name="Gerade Verbindung 4">
            <a:extLst>
              <a:ext uri="{FF2B5EF4-FFF2-40B4-BE49-F238E27FC236}">
                <a16:creationId xmlns:a16="http://schemas.microsoft.com/office/drawing/2014/main" id="{BF9ACF34-23A8-49BE-BA3F-A81373479FE3}"/>
              </a:ext>
            </a:extLst>
          </p:cNvPr>
          <p:cNvCxnSpPr/>
          <p:nvPr userDrawn="1"/>
        </p:nvCxnSpPr>
        <p:spPr>
          <a:xfrm>
            <a:off x="336000" y="629492"/>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cxnSp>
        <p:nvCxnSpPr>
          <p:cNvPr id="15" name="Gerade Verbindung 4">
            <a:extLst>
              <a:ext uri="{FF2B5EF4-FFF2-40B4-BE49-F238E27FC236}">
                <a16:creationId xmlns:a16="http://schemas.microsoft.com/office/drawing/2014/main" id="{BF9ACF34-23A8-49BE-BA3F-A81373479FE3}"/>
              </a:ext>
            </a:extLst>
          </p:cNvPr>
          <p:cNvCxnSpPr/>
          <p:nvPr userDrawn="1"/>
        </p:nvCxnSpPr>
        <p:spPr>
          <a:xfrm>
            <a:off x="336000" y="5287217"/>
            <a:ext cx="1152000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pic>
        <p:nvPicPr>
          <p:cNvPr id="3" name="Grafik 2">
            <a:extLst>
              <a:ext uri="{FF2B5EF4-FFF2-40B4-BE49-F238E27FC236}">
                <a16:creationId xmlns:a16="http://schemas.microsoft.com/office/drawing/2014/main" id="{B0F81231-6AB9-4061-937B-A9D80261B86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b="14823"/>
          <a:stretch/>
        </p:blipFill>
        <p:spPr>
          <a:xfrm>
            <a:off x="2314956" y="5334923"/>
            <a:ext cx="7562088" cy="1503197"/>
          </a:xfrm>
          <a:prstGeom prst="rect">
            <a:avLst/>
          </a:prstGeom>
        </p:spPr>
      </p:pic>
      <p:pic>
        <p:nvPicPr>
          <p:cNvPr id="6" name="Grafik 5">
            <a:extLst>
              <a:ext uri="{FF2B5EF4-FFF2-40B4-BE49-F238E27FC236}">
                <a16:creationId xmlns:a16="http://schemas.microsoft.com/office/drawing/2014/main" id="{F2569285-3BEE-4BB0-A307-410692E0C0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73336" y="1215642"/>
            <a:ext cx="2937688" cy="1273116"/>
          </a:xfrm>
          <a:prstGeom prst="rect">
            <a:avLst/>
          </a:prstGeom>
        </p:spPr>
      </p:pic>
      <p:pic>
        <p:nvPicPr>
          <p:cNvPr id="9" name="Grafik 8">
            <a:extLst>
              <a:ext uri="{FF2B5EF4-FFF2-40B4-BE49-F238E27FC236}">
                <a16:creationId xmlns:a16="http://schemas.microsoft.com/office/drawing/2014/main" id="{C53912E9-22ED-44EB-9EBA-44C34FCC6F4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912872" y="1253074"/>
            <a:ext cx="3005792" cy="1198255"/>
          </a:xfrm>
          <a:prstGeom prst="rect">
            <a:avLst/>
          </a:prstGeom>
        </p:spPr>
      </p:pic>
    </p:spTree>
    <p:extLst>
      <p:ext uri="{BB962C8B-B14F-4D97-AF65-F5344CB8AC3E}">
        <p14:creationId xmlns:p14="http://schemas.microsoft.com/office/powerpoint/2010/main" val="1773418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301B5CEE-73D1-4517-AC33-A03A5F3C0F37}"/>
              </a:ext>
            </a:extLst>
          </p:cNvPr>
          <p:cNvSpPr>
            <a:spLocks noGrp="1"/>
          </p:cNvSpPr>
          <p:nvPr>
            <p:ph type="ctrTitle"/>
          </p:nvPr>
        </p:nvSpPr>
        <p:spPr>
          <a:xfrm>
            <a:off x="524107" y="1496525"/>
            <a:ext cx="10665470" cy="1869412"/>
          </a:xfrm>
          <a:prstGeom prst="rect">
            <a:avLst/>
          </a:prstGeom>
        </p:spPr>
        <p:txBody>
          <a:bodyPr anchor="ctr">
            <a:normAutofit/>
          </a:bodyPr>
          <a:lstStyle>
            <a:lvl1pPr>
              <a:defRPr sz="3600">
                <a:solidFill>
                  <a:srgbClr val="4A92A7"/>
                </a:solidFill>
                <a:latin typeface="+mn-lt"/>
              </a:defRPr>
            </a:lvl1pPr>
          </a:lstStyle>
          <a:p>
            <a:pPr marL="452438" algn="l"/>
            <a:r>
              <a:rPr lang="de-DE" sz="3200" b="1" dirty="0"/>
              <a:t>Mastertitelformat bearbeiten</a:t>
            </a:r>
          </a:p>
        </p:txBody>
      </p:sp>
      <p:cxnSp>
        <p:nvCxnSpPr>
          <p:cNvPr id="13" name="Gerader Verbinder 12">
            <a:extLst>
              <a:ext uri="{FF2B5EF4-FFF2-40B4-BE49-F238E27FC236}">
                <a16:creationId xmlns:a16="http://schemas.microsoft.com/office/drawing/2014/main" id="{B174025E-12A1-4059-B175-CB3263E44147}"/>
              </a:ext>
            </a:extLst>
          </p:cNvPr>
          <p:cNvCxnSpPr>
            <a:cxnSpLocks/>
          </p:cNvCxnSpPr>
          <p:nvPr userDrawn="1"/>
        </p:nvCxnSpPr>
        <p:spPr>
          <a:xfrm>
            <a:off x="335939" y="3595857"/>
            <a:ext cx="11520122" cy="0"/>
          </a:xfrm>
          <a:prstGeom prst="line">
            <a:avLst/>
          </a:prstGeom>
          <a:ln w="38100">
            <a:solidFill>
              <a:srgbClr val="4A92A7"/>
            </a:solidFill>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DF5E46DA-CC4E-4768-9EAC-337F8E3FD27C}"/>
              </a:ext>
            </a:extLst>
          </p:cNvPr>
          <p:cNvCxnSpPr>
            <a:cxnSpLocks/>
          </p:cNvCxnSpPr>
          <p:nvPr userDrawn="1"/>
        </p:nvCxnSpPr>
        <p:spPr>
          <a:xfrm>
            <a:off x="336000" y="6300957"/>
            <a:ext cx="11520000" cy="0"/>
          </a:xfrm>
          <a:prstGeom prst="line">
            <a:avLst/>
          </a:prstGeom>
          <a:ln w="12700">
            <a:solidFill>
              <a:srgbClr val="4A92A7"/>
            </a:solidFill>
          </a:ln>
        </p:spPr>
        <p:style>
          <a:lnRef idx="1">
            <a:schemeClr val="accent1"/>
          </a:lnRef>
          <a:fillRef idx="0">
            <a:schemeClr val="accent1"/>
          </a:fillRef>
          <a:effectRef idx="0">
            <a:schemeClr val="accent1"/>
          </a:effectRef>
          <a:fontRef idx="minor">
            <a:schemeClr val="tx1"/>
          </a:fontRef>
        </p:style>
      </p:cxnSp>
      <p:sp>
        <p:nvSpPr>
          <p:cNvPr id="5" name="Textplatzhalter 4">
            <a:extLst>
              <a:ext uri="{FF2B5EF4-FFF2-40B4-BE49-F238E27FC236}">
                <a16:creationId xmlns:a16="http://schemas.microsoft.com/office/drawing/2014/main" id="{AFEC2604-E910-436D-A3AE-4D6A36806C6C}"/>
              </a:ext>
            </a:extLst>
          </p:cNvPr>
          <p:cNvSpPr>
            <a:spLocks noGrp="1"/>
          </p:cNvSpPr>
          <p:nvPr>
            <p:ph type="body" sz="quarter" idx="10" hasCustomPrompt="1"/>
          </p:nvPr>
        </p:nvSpPr>
        <p:spPr>
          <a:xfrm>
            <a:off x="820738" y="3889375"/>
            <a:ext cx="7788275" cy="1471613"/>
          </a:xfrm>
        </p:spPr>
        <p:txBody>
          <a:bodyPr/>
          <a:lstStyle>
            <a:lvl1pPr marL="0" indent="0">
              <a:buNone/>
              <a:defRPr>
                <a:solidFill>
                  <a:srgbClr val="A3C741"/>
                </a:solidFill>
              </a:defRPr>
            </a:lvl1pPr>
          </a:lstStyle>
          <a:p>
            <a:pPr lvl="0"/>
            <a:r>
              <a:rPr lang="de-DE" dirty="0"/>
              <a:t>23. April 2021</a:t>
            </a:r>
          </a:p>
          <a:p>
            <a:pPr lvl="0"/>
            <a:r>
              <a:rPr lang="de-DE" dirty="0"/>
              <a:t>Referenten: Kai </a:t>
            </a:r>
            <a:r>
              <a:rPr lang="de-DE" dirty="0" err="1"/>
              <a:t>Rosetti</a:t>
            </a:r>
            <a:r>
              <a:rPr lang="de-DE" dirty="0"/>
              <a:t> &amp; Joscha Link</a:t>
            </a:r>
          </a:p>
          <a:p>
            <a:pPr lvl="0"/>
            <a:endParaRPr lang="de-DE" dirty="0"/>
          </a:p>
        </p:txBody>
      </p:sp>
      <p:sp>
        <p:nvSpPr>
          <p:cNvPr id="17" name="Foliennummernplatzhalter 5">
            <a:extLst>
              <a:ext uri="{FF2B5EF4-FFF2-40B4-BE49-F238E27FC236}">
                <a16:creationId xmlns:a16="http://schemas.microsoft.com/office/drawing/2014/main" id="{74EEF1C9-9BAE-4FA3-ABD4-7B78B2A95365}"/>
              </a:ext>
            </a:extLst>
          </p:cNvPr>
          <p:cNvSpPr>
            <a:spLocks noGrp="1"/>
          </p:cNvSpPr>
          <p:nvPr>
            <p:ph type="sldNum" sz="quarter" idx="4"/>
          </p:nvPr>
        </p:nvSpPr>
        <p:spPr>
          <a:xfrm>
            <a:off x="9336000" y="6376756"/>
            <a:ext cx="2520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8B44B-E0FB-427D-B68D-03C386A02F90}" type="slidenum">
              <a:rPr lang="de-DE" smtClean="0"/>
              <a:t>‹Nr.›</a:t>
            </a:fld>
            <a:endParaRPr lang="de-DE"/>
          </a:p>
        </p:txBody>
      </p:sp>
    </p:spTree>
    <p:extLst>
      <p:ext uri="{BB962C8B-B14F-4D97-AF65-F5344CB8AC3E}">
        <p14:creationId xmlns:p14="http://schemas.microsoft.com/office/powerpoint/2010/main" val="31552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bschluss_individuell">
    <p:spTree>
      <p:nvGrpSpPr>
        <p:cNvPr id="1" name=""/>
        <p:cNvGrpSpPr/>
        <p:nvPr/>
      </p:nvGrpSpPr>
      <p:grpSpPr>
        <a:xfrm>
          <a:off x="0" y="0"/>
          <a:ext cx="0" cy="0"/>
          <a:chOff x="0" y="0"/>
          <a:chExt cx="0" cy="0"/>
        </a:xfrm>
      </p:grpSpPr>
      <p:sp>
        <p:nvSpPr>
          <p:cNvPr id="6" name="Untertitel 2">
            <a:extLst>
              <a:ext uri="{FF2B5EF4-FFF2-40B4-BE49-F238E27FC236}">
                <a16:creationId xmlns:a16="http://schemas.microsoft.com/office/drawing/2014/main" id="{82E3DF7C-4EDB-4CE1-94E2-F74DCFB18856}"/>
              </a:ext>
            </a:extLst>
          </p:cNvPr>
          <p:cNvSpPr txBox="1">
            <a:spLocks/>
          </p:cNvSpPr>
          <p:nvPr userDrawn="1"/>
        </p:nvSpPr>
        <p:spPr>
          <a:xfrm>
            <a:off x="3112477" y="4191000"/>
            <a:ext cx="6834187" cy="1809750"/>
          </a:xfrm>
          <a:prstGeom prst="rect">
            <a:avLst/>
          </a:prstGeom>
        </p:spPr>
        <p:txBody>
          <a:bodyPr vert="horz" lIns="91440" tIns="45720" rIns="91440" bIns="45720" numCol="2" rtlCol="0">
            <a:noAutofit/>
          </a:bodyPr>
          <a:lstStyle>
            <a:lvl1pPr marL="342900" indent="-342900" algn="l" defTabSz="914400" rtl="0" eaLnBrk="1" latinLnBrk="0" hangingPunct="1">
              <a:spcBef>
                <a:spcPct val="20000"/>
              </a:spcBef>
              <a:buClr>
                <a:schemeClr val="accent6">
                  <a:lumMod val="75000"/>
                </a:schemeClr>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F79646">
                  <a:lumMod val="75000"/>
                </a:srgbClr>
              </a:buClr>
              <a:buFont typeface="Wingdings" pitchFamily="2" charset="2"/>
              <a:buNone/>
              <a:tabLst>
                <a:tab pos="361950" algn="l"/>
              </a:tabLst>
            </a:pPr>
            <a:r>
              <a:rPr lang="de-DE" sz="2400" b="1" dirty="0">
                <a:solidFill>
                  <a:prstClr val="black"/>
                </a:solidFill>
                <a:latin typeface="+mn-lt"/>
              </a:rPr>
              <a:t>Prospektiv </a:t>
            </a:r>
            <a:br>
              <a:rPr lang="de-DE" sz="2400" b="1" dirty="0">
                <a:solidFill>
                  <a:prstClr val="black"/>
                </a:solidFill>
                <a:latin typeface="+mn-lt"/>
              </a:rPr>
            </a:br>
            <a:r>
              <a:rPr lang="de-DE" sz="1600" b="1" dirty="0">
                <a:solidFill>
                  <a:prstClr val="black"/>
                </a:solidFill>
                <a:latin typeface="+mn-lt"/>
              </a:rPr>
              <a:t> </a:t>
            </a:r>
          </a:p>
          <a:p>
            <a:pPr marL="0" indent="0">
              <a:buClr>
                <a:srgbClr val="F79646">
                  <a:lumMod val="75000"/>
                </a:srgbClr>
              </a:buClr>
              <a:buFont typeface="Wingdings" pitchFamily="2" charset="2"/>
              <a:buNone/>
              <a:tabLst>
                <a:tab pos="361950" algn="l"/>
              </a:tabLst>
            </a:pPr>
            <a:r>
              <a:rPr lang="de-DE" sz="1600" dirty="0">
                <a:solidFill>
                  <a:prstClr val="black"/>
                </a:solidFill>
                <a:latin typeface="+mn-lt"/>
              </a:rPr>
              <a:t>Gesellschaft für betriebliche </a:t>
            </a:r>
            <a:br>
              <a:rPr lang="de-DE" sz="1600" dirty="0">
                <a:solidFill>
                  <a:prstClr val="black"/>
                </a:solidFill>
                <a:latin typeface="+mn-lt"/>
              </a:rPr>
            </a:br>
            <a:r>
              <a:rPr lang="de-DE" sz="1600" dirty="0">
                <a:solidFill>
                  <a:prstClr val="black"/>
                </a:solidFill>
                <a:latin typeface="+mn-lt"/>
              </a:rPr>
              <a:t>Zukunftsgestaltungen mbH</a:t>
            </a:r>
          </a:p>
          <a:p>
            <a:pPr marL="0" indent="0">
              <a:buClr>
                <a:srgbClr val="F79646">
                  <a:lumMod val="75000"/>
                </a:srgbClr>
              </a:buClr>
              <a:buFont typeface="Wingdings" pitchFamily="2" charset="2"/>
              <a:buNone/>
              <a:tabLst>
                <a:tab pos="361950" algn="l"/>
              </a:tabLst>
            </a:pPr>
            <a:r>
              <a:rPr lang="de-DE" sz="1600" dirty="0">
                <a:solidFill>
                  <a:prstClr val="black"/>
                </a:solidFill>
                <a:latin typeface="+mn-lt"/>
              </a:rPr>
              <a:t>Unternehmensgruppe </a:t>
            </a:r>
            <a:r>
              <a:rPr lang="de-DE" sz="1600" dirty="0" err="1">
                <a:solidFill>
                  <a:prstClr val="black"/>
                </a:solidFill>
                <a:latin typeface="+mn-lt"/>
              </a:rPr>
              <a:t>GfAH</a:t>
            </a:r>
            <a:endParaRPr lang="de-DE" sz="1600" dirty="0">
              <a:solidFill>
                <a:prstClr val="black"/>
              </a:solidFill>
              <a:latin typeface="+mn-lt"/>
            </a:endParaRPr>
          </a:p>
          <a:p>
            <a:pPr marL="0" indent="0">
              <a:buClr>
                <a:srgbClr val="F79646">
                  <a:lumMod val="75000"/>
                </a:srgbClr>
              </a:buClr>
              <a:buFont typeface="Wingdings" pitchFamily="2" charset="2"/>
              <a:buNone/>
              <a:tabLst>
                <a:tab pos="361950" algn="l"/>
              </a:tabLst>
            </a:pPr>
            <a:r>
              <a:rPr lang="de-DE" sz="1600" dirty="0" err="1">
                <a:solidFill>
                  <a:prstClr val="black"/>
                </a:solidFill>
                <a:latin typeface="+mn-lt"/>
              </a:rPr>
              <a:t>Kleppingstraße</a:t>
            </a:r>
            <a:r>
              <a:rPr lang="de-DE" sz="1600" dirty="0">
                <a:solidFill>
                  <a:prstClr val="black"/>
                </a:solidFill>
                <a:latin typeface="+mn-lt"/>
              </a:rPr>
              <a:t> 20 </a:t>
            </a:r>
            <a:r>
              <a:rPr lang="de-DE" sz="1600" dirty="0">
                <a:solidFill>
                  <a:prstClr val="black"/>
                </a:solidFill>
                <a:latin typeface="+mn-lt"/>
                <a:sym typeface="Wingdings"/>
              </a:rPr>
              <a:t> </a:t>
            </a:r>
            <a:r>
              <a:rPr lang="de-DE" sz="1600" dirty="0">
                <a:solidFill>
                  <a:prstClr val="black"/>
                </a:solidFill>
                <a:latin typeface="+mn-lt"/>
              </a:rPr>
              <a:t>44135 Dortmund</a:t>
            </a:r>
            <a:br>
              <a:rPr lang="de-DE" sz="1600" dirty="0">
                <a:solidFill>
                  <a:prstClr val="black"/>
                </a:solidFill>
                <a:latin typeface="+mn-lt"/>
              </a:rPr>
            </a:br>
            <a:r>
              <a:rPr lang="de-DE" sz="2000" dirty="0">
                <a:solidFill>
                  <a:prstClr val="black"/>
                </a:solidFill>
                <a:latin typeface="+mn-lt"/>
              </a:rPr>
              <a:t> </a:t>
            </a:r>
          </a:p>
          <a:p>
            <a:pPr marL="0" indent="0">
              <a:buClr>
                <a:srgbClr val="F79646">
                  <a:lumMod val="75000"/>
                </a:srgbClr>
              </a:buClr>
              <a:buFont typeface="Wingdings" pitchFamily="2" charset="2"/>
              <a:buNone/>
              <a:tabLst>
                <a:tab pos="361950" algn="l"/>
              </a:tabLst>
            </a:pPr>
            <a:r>
              <a:rPr lang="de-DE" sz="1600" dirty="0">
                <a:solidFill>
                  <a:prstClr val="black"/>
                </a:solidFill>
                <a:latin typeface="+mn-lt"/>
              </a:rPr>
              <a:t>Fon: 0231 / 55 69 76 – </a:t>
            </a:r>
          </a:p>
          <a:p>
            <a:pPr marL="0" indent="0" defTabSz="361950">
              <a:buClr>
                <a:srgbClr val="F79646">
                  <a:lumMod val="75000"/>
                </a:srgbClr>
              </a:buClr>
              <a:buFont typeface="Wingdings" pitchFamily="2" charset="2"/>
              <a:buNone/>
            </a:pPr>
            <a:r>
              <a:rPr lang="de-DE" sz="1600" dirty="0">
                <a:solidFill>
                  <a:prstClr val="black"/>
                </a:solidFill>
                <a:latin typeface="+mn-lt"/>
              </a:rPr>
              <a:t>Fax: 0231 / 55 69 76 – 30</a:t>
            </a:r>
          </a:p>
          <a:p>
            <a:pPr marL="0" indent="0" defTabSz="361950">
              <a:buClr>
                <a:srgbClr val="F79646">
                  <a:lumMod val="75000"/>
                </a:srgbClr>
              </a:buClr>
              <a:buFont typeface="Wingdings" pitchFamily="2" charset="2"/>
              <a:buNone/>
            </a:pPr>
            <a:r>
              <a:rPr lang="de-DE" sz="1600" dirty="0">
                <a:solidFill>
                  <a:prstClr val="black"/>
                </a:solidFill>
                <a:latin typeface="+mn-lt"/>
              </a:rPr>
              <a:t>E-Mail: </a:t>
            </a:r>
            <a:r>
              <a:rPr lang="de-DE" sz="1600" dirty="0">
                <a:solidFill>
                  <a:prstClr val="black"/>
                </a:solidFill>
                <a:latin typeface="+mn-lt"/>
                <a:sym typeface="Wingdings"/>
              </a:rPr>
              <a:t>  </a:t>
            </a:r>
          </a:p>
          <a:p>
            <a:pPr marL="0" indent="0" defTabSz="361950">
              <a:buClr>
                <a:srgbClr val="F79646">
                  <a:lumMod val="75000"/>
                </a:srgbClr>
              </a:buClr>
              <a:buFont typeface="Wingdings" pitchFamily="2" charset="2"/>
              <a:buNone/>
            </a:pPr>
            <a:r>
              <a:rPr lang="de-DE" sz="1600" kern="1200" dirty="0">
                <a:solidFill>
                  <a:prstClr val="black"/>
                </a:solidFill>
                <a:latin typeface="+mn-lt"/>
                <a:ea typeface="+mn-ea"/>
                <a:cs typeface="+mn-cs"/>
                <a:hlinkClick r:id="rId2"/>
              </a:rPr>
              <a:t>www.prospektiv.de</a:t>
            </a:r>
            <a:r>
              <a:rPr lang="de-DE" sz="1600" kern="1200" dirty="0">
                <a:solidFill>
                  <a:prstClr val="black"/>
                </a:solidFill>
                <a:latin typeface="+mn-lt"/>
                <a:ea typeface="+mn-ea"/>
                <a:cs typeface="+mn-cs"/>
              </a:rPr>
              <a:t> </a:t>
            </a:r>
          </a:p>
        </p:txBody>
      </p:sp>
      <p:pic>
        <p:nvPicPr>
          <p:cNvPr id="13" name="Grafik 12">
            <a:extLst>
              <a:ext uri="{FF2B5EF4-FFF2-40B4-BE49-F238E27FC236}">
                <a16:creationId xmlns:a16="http://schemas.microsoft.com/office/drawing/2014/main" id="{3FF2232D-F9F9-4AFB-9E68-C413F14BF025}"/>
              </a:ext>
            </a:extLst>
          </p:cNvPr>
          <p:cNvPicPr>
            <a:picLocks noChangeAspect="1"/>
          </p:cNvPicPr>
          <p:nvPr userDrawn="1"/>
        </p:nvPicPr>
        <p:blipFill>
          <a:blip r:embed="rId3"/>
          <a:stretch>
            <a:fillRect/>
          </a:stretch>
        </p:blipFill>
        <p:spPr>
          <a:xfrm>
            <a:off x="3112477" y="1771646"/>
            <a:ext cx="5761968" cy="2073716"/>
          </a:xfrm>
          <a:prstGeom prst="rect">
            <a:avLst/>
          </a:prstGeom>
        </p:spPr>
      </p:pic>
      <p:sp>
        <p:nvSpPr>
          <p:cNvPr id="3" name="Textplatzhalter 2">
            <a:extLst>
              <a:ext uri="{FF2B5EF4-FFF2-40B4-BE49-F238E27FC236}">
                <a16:creationId xmlns:a16="http://schemas.microsoft.com/office/drawing/2014/main" id="{E095F058-31B1-45DF-AC15-1DEC064A2D9F}"/>
              </a:ext>
            </a:extLst>
          </p:cNvPr>
          <p:cNvSpPr>
            <a:spLocks noGrp="1"/>
          </p:cNvSpPr>
          <p:nvPr>
            <p:ph type="body" sz="quarter" idx="13" hasCustomPrompt="1"/>
          </p:nvPr>
        </p:nvSpPr>
        <p:spPr>
          <a:xfrm>
            <a:off x="3112477" y="4606243"/>
            <a:ext cx="1984740" cy="300491"/>
          </a:xfrm>
        </p:spPr>
        <p:txBody>
          <a:bodyPr>
            <a:noAutofit/>
          </a:bodyPr>
          <a:lstStyle>
            <a:lvl1pPr marL="0" indent="0">
              <a:buFont typeface="Arial" panose="020B0604020202020204" pitchFamily="34" charset="0"/>
              <a:buNone/>
              <a:defRPr sz="1600" b="1"/>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de-DE" dirty="0"/>
              <a:t>Vorname Name </a:t>
            </a:r>
          </a:p>
        </p:txBody>
      </p:sp>
      <p:sp>
        <p:nvSpPr>
          <p:cNvPr id="8" name="Textplatzhalter 2">
            <a:extLst>
              <a:ext uri="{FF2B5EF4-FFF2-40B4-BE49-F238E27FC236}">
                <a16:creationId xmlns:a16="http://schemas.microsoft.com/office/drawing/2014/main" id="{C74D0740-CFAA-4409-A279-CF08F859EB0D}"/>
              </a:ext>
            </a:extLst>
          </p:cNvPr>
          <p:cNvSpPr>
            <a:spLocks noGrp="1"/>
          </p:cNvSpPr>
          <p:nvPr>
            <p:ph type="body" sz="quarter" idx="14" hasCustomPrompt="1"/>
          </p:nvPr>
        </p:nvSpPr>
        <p:spPr>
          <a:xfrm>
            <a:off x="8314773" y="4573021"/>
            <a:ext cx="1114978" cy="300491"/>
          </a:xfrm>
        </p:spPr>
        <p:txBody>
          <a:bodyPr>
            <a:noAutofit/>
          </a:bodyPr>
          <a:lstStyle>
            <a:lvl1pPr marL="0" indent="0">
              <a:buFont typeface="Arial" panose="020B0604020202020204" pitchFamily="34" charset="0"/>
              <a:buNone/>
              <a:defRPr sz="16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de-DE" dirty="0"/>
              <a:t>Durchwahl</a:t>
            </a:r>
          </a:p>
        </p:txBody>
      </p:sp>
      <p:sp>
        <p:nvSpPr>
          <p:cNvPr id="10" name="Textplatzhalter 2">
            <a:extLst>
              <a:ext uri="{FF2B5EF4-FFF2-40B4-BE49-F238E27FC236}">
                <a16:creationId xmlns:a16="http://schemas.microsoft.com/office/drawing/2014/main" id="{9EB9274A-FCD2-4A16-886A-57608F3F06E2}"/>
              </a:ext>
            </a:extLst>
          </p:cNvPr>
          <p:cNvSpPr>
            <a:spLocks noGrp="1"/>
          </p:cNvSpPr>
          <p:nvPr>
            <p:ph type="body" sz="quarter" idx="15" hasCustomPrompt="1"/>
          </p:nvPr>
        </p:nvSpPr>
        <p:spPr>
          <a:xfrm>
            <a:off x="7038417" y="5158694"/>
            <a:ext cx="2006243" cy="300491"/>
          </a:xfrm>
        </p:spPr>
        <p:txBody>
          <a:bodyPr>
            <a:noAutofit/>
          </a:bodyPr>
          <a:lstStyle>
            <a:lvl1pPr marL="0" indent="0">
              <a:buFont typeface="Arial" panose="020B0604020202020204" pitchFamily="34" charset="0"/>
              <a:buNone/>
              <a:defRPr sz="16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de-DE" dirty="0"/>
              <a:t>Name@prospektiv.de </a:t>
            </a:r>
          </a:p>
        </p:txBody>
      </p:sp>
      <p:sp>
        <p:nvSpPr>
          <p:cNvPr id="11" name="Datumsplatzhalter 3">
            <a:extLst>
              <a:ext uri="{FF2B5EF4-FFF2-40B4-BE49-F238E27FC236}">
                <a16:creationId xmlns:a16="http://schemas.microsoft.com/office/drawing/2014/main" id="{7D0DCD5C-EF5D-41E0-8A8E-FC4A60732F30}"/>
              </a:ext>
            </a:extLst>
          </p:cNvPr>
          <p:cNvSpPr>
            <a:spLocks noGrp="1"/>
          </p:cNvSpPr>
          <p:nvPr>
            <p:ph type="dt" sz="half" idx="2"/>
          </p:nvPr>
        </p:nvSpPr>
        <p:spPr>
          <a:xfrm>
            <a:off x="336000" y="6376756"/>
            <a:ext cx="2520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3B42A-1617-4679-B332-227149592482}" type="datetime1">
              <a:rPr lang="de-DE" smtClean="0"/>
              <a:t>13.12.2022</a:t>
            </a:fld>
            <a:endParaRPr lang="de-DE" dirty="0"/>
          </a:p>
        </p:txBody>
      </p:sp>
      <p:sp>
        <p:nvSpPr>
          <p:cNvPr id="14" name="Foliennummernplatzhalter 5">
            <a:extLst>
              <a:ext uri="{FF2B5EF4-FFF2-40B4-BE49-F238E27FC236}">
                <a16:creationId xmlns:a16="http://schemas.microsoft.com/office/drawing/2014/main" id="{C7C31B1A-FF02-45C0-83BC-7BE87DDA8752}"/>
              </a:ext>
            </a:extLst>
          </p:cNvPr>
          <p:cNvSpPr>
            <a:spLocks noGrp="1"/>
          </p:cNvSpPr>
          <p:nvPr>
            <p:ph type="sldNum" sz="quarter" idx="4"/>
          </p:nvPr>
        </p:nvSpPr>
        <p:spPr>
          <a:xfrm>
            <a:off x="9336000" y="6376756"/>
            <a:ext cx="2520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8B44B-E0FB-427D-B68D-03C386A02F90}" type="slidenum">
              <a:rPr lang="de-DE" smtClean="0"/>
              <a:t>‹Nr.›</a:t>
            </a:fld>
            <a:endParaRPr lang="de-DE"/>
          </a:p>
        </p:txBody>
      </p:sp>
    </p:spTree>
    <p:extLst>
      <p:ext uri="{BB962C8B-B14F-4D97-AF65-F5344CB8AC3E}">
        <p14:creationId xmlns:p14="http://schemas.microsoft.com/office/powerpoint/2010/main" val="41543334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07742E5B-6883-4CCE-8369-1327D65520DF}"/>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689428" y="248830"/>
            <a:ext cx="2149503" cy="931537"/>
          </a:xfrm>
          <a:prstGeom prst="rect">
            <a:avLst/>
          </a:prstGeom>
        </p:spPr>
      </p:pic>
    </p:spTree>
    <p:extLst>
      <p:ext uri="{BB962C8B-B14F-4D97-AF65-F5344CB8AC3E}">
        <p14:creationId xmlns:p14="http://schemas.microsoft.com/office/powerpoint/2010/main" val="279117504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Lst>
  <p:hf hdr="0" ftr="0" dt="0"/>
  <p:txStyles>
    <p:titleStyle>
      <a:lvl1pPr algn="l" defTabSz="914377" rtl="0" eaLnBrk="1" latinLnBrk="0" hangingPunct="1">
        <a:spcBef>
          <a:spcPct val="0"/>
        </a:spcBef>
        <a:buNone/>
        <a:defRPr lang="de-DE" sz="2600" b="1" kern="1200" dirty="0">
          <a:solidFill>
            <a:srgbClr val="008E40"/>
          </a:solidFill>
          <a:latin typeface="+mj-lt"/>
          <a:ea typeface="+mj-ea"/>
          <a:cs typeface="+mj-cs"/>
        </a:defRPr>
      </a:lvl1pPr>
    </p:titleStyle>
    <p:bodyStyle>
      <a:lvl1pPr marL="342891" indent="-342891" algn="l" defTabSz="914377" rtl="0" eaLnBrk="1" latinLnBrk="0" hangingPunct="1">
        <a:spcBef>
          <a:spcPct val="20000"/>
        </a:spcBef>
        <a:buClr>
          <a:srgbClr val="00B050"/>
        </a:buClr>
        <a:buFont typeface="Arial" pitchFamily="34" charset="0"/>
        <a:buChar char="•"/>
        <a:defRPr sz="2400" kern="1200">
          <a:solidFill>
            <a:schemeClr val="tx1"/>
          </a:solidFill>
          <a:latin typeface="+mn-lt"/>
          <a:ea typeface="+mn-ea"/>
          <a:cs typeface="+mn-cs"/>
        </a:defRPr>
      </a:lvl1pPr>
      <a:lvl2pPr marL="742932" indent="-285744" algn="l" defTabSz="914377" rtl="0" eaLnBrk="1" latinLnBrk="0" hangingPunct="1">
        <a:spcBef>
          <a:spcPct val="20000"/>
        </a:spcBef>
        <a:buClr>
          <a:srgbClr val="00B050"/>
        </a:buClr>
        <a:buFont typeface="Arial" pitchFamily="34" charset="0"/>
        <a:buChar char="–"/>
        <a:defRPr sz="2200" kern="1200">
          <a:solidFill>
            <a:schemeClr val="tx1"/>
          </a:solidFill>
          <a:latin typeface="+mn-lt"/>
          <a:ea typeface="+mn-ea"/>
          <a:cs typeface="+mn-cs"/>
        </a:defRPr>
      </a:lvl2pPr>
      <a:lvl3pPr marL="1142971" indent="-228594" algn="l" defTabSz="914377" rtl="0" eaLnBrk="1" latinLnBrk="0" hangingPunct="1">
        <a:spcBef>
          <a:spcPct val="20000"/>
        </a:spcBef>
        <a:buClr>
          <a:srgbClr val="00B050"/>
        </a:buClr>
        <a:buFont typeface="Arial" pitchFamily="34" charset="0"/>
        <a:buChar char="•"/>
        <a:defRPr sz="2000" kern="1200">
          <a:solidFill>
            <a:schemeClr val="tx1"/>
          </a:solidFill>
          <a:latin typeface="+mn-lt"/>
          <a:ea typeface="+mn-ea"/>
          <a:cs typeface="+mn-cs"/>
        </a:defRPr>
      </a:lvl3pPr>
      <a:lvl4pPr marL="1600160" indent="-228594" algn="l" defTabSz="914377" rtl="0" eaLnBrk="1" latinLnBrk="0" hangingPunct="1">
        <a:spcBef>
          <a:spcPct val="20000"/>
        </a:spcBef>
        <a:buClr>
          <a:srgbClr val="00B050"/>
        </a:buClr>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Clr>
          <a:srgbClr val="00B050"/>
        </a:buClr>
        <a:buFont typeface="Arial" pitchFamily="34" charset="0"/>
        <a:buChar char="»"/>
        <a:defRPr sz="18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3.png"/><Relationship Id="rId18" Type="http://schemas.openxmlformats.org/officeDocument/2006/relationships/image" Target="../media/image28.png"/><Relationship Id="rId3" Type="http://schemas.openxmlformats.org/officeDocument/2006/relationships/image" Target="../media/image14.png"/><Relationship Id="rId21" Type="http://schemas.openxmlformats.org/officeDocument/2006/relationships/hyperlink" Target="https://emojipedia.org/" TargetMode="External"/><Relationship Id="rId7" Type="http://schemas.openxmlformats.org/officeDocument/2006/relationships/image" Target="../media/image18.png"/><Relationship Id="rId12" Type="http://schemas.openxmlformats.org/officeDocument/2006/relationships/image" Target="../media/image11.png"/><Relationship Id="rId17" Type="http://schemas.openxmlformats.org/officeDocument/2006/relationships/image" Target="../media/image27.png"/><Relationship Id="rId2" Type="http://schemas.openxmlformats.org/officeDocument/2006/relationships/notesSlide" Target="../notesSlides/notesSlide9.xml"/><Relationship Id="rId16" Type="http://schemas.openxmlformats.org/officeDocument/2006/relationships/image" Target="../media/image26.png"/><Relationship Id="rId20" Type="http://schemas.openxmlformats.org/officeDocument/2006/relationships/image" Target="../media/image30.png"/><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5.png"/><Relationship Id="rId10" Type="http://schemas.openxmlformats.org/officeDocument/2006/relationships/image" Target="../media/image21.png"/><Relationship Id="rId19" Type="http://schemas.openxmlformats.org/officeDocument/2006/relationships/image" Target="../media/image29.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gn="l"/>
            <a:r>
              <a:rPr lang="de-DE" sz="4000" dirty="0"/>
              <a:t>(digitale) Kommunikation </a:t>
            </a:r>
            <a:br>
              <a:rPr lang="de-DE" sz="4000" dirty="0"/>
            </a:br>
            <a:endParaRPr lang="de-DE" sz="2400" dirty="0"/>
          </a:p>
        </p:txBody>
      </p:sp>
      <p:sp>
        <p:nvSpPr>
          <p:cNvPr id="3" name="Untertitel 2"/>
          <p:cNvSpPr>
            <a:spLocks noGrp="1"/>
          </p:cNvSpPr>
          <p:nvPr>
            <p:ph type="subTitle" idx="1"/>
          </p:nvPr>
        </p:nvSpPr>
        <p:spPr/>
        <p:txBody>
          <a:bodyPr>
            <a:normAutofit/>
          </a:bodyPr>
          <a:lstStyle/>
          <a:p>
            <a:pPr algn="l"/>
            <a:r>
              <a:rPr lang="de-DE" dirty="0"/>
              <a:t>Ein übungsreiches Training für Auszubildende</a:t>
            </a:r>
          </a:p>
        </p:txBody>
      </p:sp>
    </p:spTree>
    <p:extLst>
      <p:ext uri="{BB962C8B-B14F-4D97-AF65-F5344CB8AC3E}">
        <p14:creationId xmlns:p14="http://schemas.microsoft.com/office/powerpoint/2010/main" val="675028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chor="ctr"/>
          <a:lstStyle/>
          <a:p>
            <a:r>
              <a:rPr lang="de-DE" dirty="0"/>
              <a:t>Diskutiert gemeinsam: Wie können die folgenden Sätze auf den vier Ebenen verstanden werden?</a:t>
            </a:r>
          </a:p>
          <a:p>
            <a:endParaRPr lang="de-DE" b="1" dirty="0">
              <a:solidFill>
                <a:schemeClr val="tx1"/>
              </a:solidFill>
            </a:endParaRPr>
          </a:p>
          <a:p>
            <a:r>
              <a:rPr lang="de-DE" dirty="0"/>
              <a:t>„Die Werkstatt ist ja ganz dreckig und unaufgeräumt!“</a:t>
            </a:r>
          </a:p>
          <a:p>
            <a:endParaRPr lang="de-DE" dirty="0">
              <a:solidFill>
                <a:schemeClr val="tx1"/>
              </a:solidFill>
            </a:endParaRPr>
          </a:p>
          <a:p>
            <a:r>
              <a:rPr lang="de-DE" dirty="0">
                <a:solidFill>
                  <a:schemeClr val="tx1"/>
                </a:solidFill>
              </a:rPr>
              <a:t>„Ich hab schon fünf mal bei dir angerufen!“</a:t>
            </a:r>
          </a:p>
          <a:p>
            <a:endParaRPr lang="de-DE" dirty="0">
              <a:solidFill>
                <a:schemeClr val="tx1"/>
              </a:solidFill>
            </a:endParaRPr>
          </a:p>
          <a:p>
            <a:r>
              <a:rPr lang="de-DE" dirty="0"/>
              <a:t> „</a:t>
            </a:r>
            <a:r>
              <a:rPr lang="de-DE" dirty="0">
                <a:solidFill>
                  <a:schemeClr val="tx1"/>
                </a:solidFill>
              </a:rPr>
              <a:t>Wir hängen dem Zeitplan hinterher!“</a:t>
            </a:r>
            <a:endParaRPr lang="de-DE" dirty="0"/>
          </a:p>
          <a:p>
            <a:endParaRPr lang="de-DE" dirty="0"/>
          </a:p>
        </p:txBody>
      </p:sp>
      <p:sp>
        <p:nvSpPr>
          <p:cNvPr id="2" name="Titel 1"/>
          <p:cNvSpPr>
            <a:spLocks noGrp="1"/>
          </p:cNvSpPr>
          <p:nvPr>
            <p:ph type="title"/>
          </p:nvPr>
        </p:nvSpPr>
        <p:spPr/>
        <p:txBody>
          <a:bodyPr/>
          <a:lstStyle/>
          <a:p>
            <a:r>
              <a:rPr lang="de-DE" dirty="0"/>
              <a:t>Übung „Vier Seiten einer Nachricht“</a:t>
            </a:r>
          </a:p>
        </p:txBody>
      </p:sp>
      <p:sp>
        <p:nvSpPr>
          <p:cNvPr id="10" name="Foliennummernplatzhalter 9">
            <a:extLst>
              <a:ext uri="{FF2B5EF4-FFF2-40B4-BE49-F238E27FC236}">
                <a16:creationId xmlns:a16="http://schemas.microsoft.com/office/drawing/2014/main" id="{ACEF0609-D76E-49B5-908D-503274916EAB}"/>
              </a:ext>
            </a:extLst>
          </p:cNvPr>
          <p:cNvSpPr>
            <a:spLocks noGrp="1"/>
          </p:cNvSpPr>
          <p:nvPr>
            <p:ph type="sldNum" sz="quarter" idx="4"/>
          </p:nvPr>
        </p:nvSpPr>
        <p:spPr/>
        <p:txBody>
          <a:bodyPr/>
          <a:lstStyle/>
          <a:p>
            <a:fld id="{B968B44B-E0FB-427D-B68D-03C386A02F90}" type="slidenum">
              <a:rPr lang="de-DE" smtClean="0"/>
              <a:t>10</a:t>
            </a:fld>
            <a:endParaRPr lang="de-DE"/>
          </a:p>
        </p:txBody>
      </p:sp>
    </p:spTree>
    <p:extLst>
      <p:ext uri="{BB962C8B-B14F-4D97-AF65-F5344CB8AC3E}">
        <p14:creationId xmlns:p14="http://schemas.microsoft.com/office/powerpoint/2010/main" val="428345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4355590A-C450-8529-432F-B98732350561}"/>
              </a:ext>
            </a:extLst>
          </p:cNvPr>
          <p:cNvSpPr>
            <a:spLocks noGrp="1"/>
          </p:cNvSpPr>
          <p:nvPr>
            <p:ph type="sldNum" sz="quarter" idx="4"/>
          </p:nvPr>
        </p:nvSpPr>
        <p:spPr/>
        <p:txBody>
          <a:bodyPr/>
          <a:lstStyle/>
          <a:p>
            <a:fld id="{FF3F1EC1-E7C7-4328-80F7-38FFE90A96BE}" type="slidenum">
              <a:rPr lang="de-DE" smtClean="0"/>
              <a:pPr/>
              <a:t>11</a:t>
            </a:fld>
            <a:endParaRPr lang="de-DE"/>
          </a:p>
        </p:txBody>
      </p:sp>
      <p:sp>
        <p:nvSpPr>
          <p:cNvPr id="3" name="Inhaltsplatzhalter 2">
            <a:extLst>
              <a:ext uri="{FF2B5EF4-FFF2-40B4-BE49-F238E27FC236}">
                <a16:creationId xmlns:a16="http://schemas.microsoft.com/office/drawing/2014/main" id="{FB362BC2-DB03-D1DA-7FB4-D4505A3B782D}"/>
              </a:ext>
            </a:extLst>
          </p:cNvPr>
          <p:cNvSpPr>
            <a:spLocks noGrp="1"/>
          </p:cNvSpPr>
          <p:nvPr>
            <p:ph idx="1"/>
          </p:nvPr>
        </p:nvSpPr>
        <p:spPr/>
        <p:txBody>
          <a:bodyPr/>
          <a:lstStyle/>
          <a:p>
            <a:pPr marL="0" indent="0">
              <a:buNone/>
            </a:pPr>
            <a:r>
              <a:rPr lang="de-DE" dirty="0"/>
              <a:t>Um die Bedeutung einer Nachricht zu verdeutlichen, nutzen wir gerne Emojis! Mit diesen können wir unsere Stimmung ausdrücken und so zeigen, wie eine Aussage gemeint ist. Statt Tonfall, Mimik und Gestik nutzen wir einfach ein Emoji!</a:t>
            </a:r>
          </a:p>
          <a:p>
            <a:pPr marL="0" indent="0">
              <a:buNone/>
            </a:pPr>
            <a:r>
              <a:rPr lang="de-DE" dirty="0"/>
              <a:t>Dies kann helfen, zu verdeutlichen, auf welche Ebene eine Nachricht zu verstehen ist! Doch auch bei Emojis kann es zu Missverständnissen kommen: denn nicht immer geben wir diesen die gleiche Bedeutung!</a:t>
            </a:r>
          </a:p>
        </p:txBody>
      </p:sp>
      <p:sp>
        <p:nvSpPr>
          <p:cNvPr id="5" name="Titel 4">
            <a:extLst>
              <a:ext uri="{FF2B5EF4-FFF2-40B4-BE49-F238E27FC236}">
                <a16:creationId xmlns:a16="http://schemas.microsoft.com/office/drawing/2014/main" id="{73F23FF5-CD79-A81A-4FD0-A11BE34478F1}"/>
              </a:ext>
            </a:extLst>
          </p:cNvPr>
          <p:cNvSpPr>
            <a:spLocks noGrp="1"/>
          </p:cNvSpPr>
          <p:nvPr>
            <p:ph type="title"/>
          </p:nvPr>
        </p:nvSpPr>
        <p:spPr/>
        <p:txBody>
          <a:bodyPr/>
          <a:lstStyle/>
          <a:p>
            <a:r>
              <a:rPr lang="de-DE" dirty="0"/>
              <a:t>Emojis – kleine Helfer?</a:t>
            </a:r>
          </a:p>
        </p:txBody>
      </p:sp>
      <p:pic>
        <p:nvPicPr>
          <p:cNvPr id="6" name="Picture 23" descr="Thinking Face on Apple iOS 12.1">
            <a:extLst>
              <a:ext uri="{FF2B5EF4-FFF2-40B4-BE49-F238E27FC236}">
                <a16:creationId xmlns:a16="http://schemas.microsoft.com/office/drawing/2014/main" id="{673CA2CF-393D-FE43-8CA7-32AFA1012124}"/>
              </a:ext>
            </a:extLst>
          </p:cNvPr>
          <p:cNvPicPr>
            <a:picLocks noGrp="1" noChangeAspect="1" noChangeArrowheads="1"/>
          </p:cNvPicPr>
          <p:nvPr>
            <p:ph idx="11"/>
          </p:nvPr>
        </p:nvPicPr>
        <p:blipFill>
          <a:blip r:embed="rId2">
            <a:extLst>
              <a:ext uri="{28A0092B-C50C-407E-A947-70E740481C1C}">
                <a14:useLocalDpi xmlns:a14="http://schemas.microsoft.com/office/drawing/2010/main" val="0"/>
              </a:ext>
            </a:extLst>
          </a:blip>
          <a:srcRect/>
          <a:stretch>
            <a:fillRect/>
          </a:stretch>
        </p:blipFill>
        <p:spPr bwMode="auto">
          <a:xfrm>
            <a:off x="7308850" y="1628800"/>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8" name="Grafik 7">
            <a:extLst>
              <a:ext uri="{FF2B5EF4-FFF2-40B4-BE49-F238E27FC236}">
                <a16:creationId xmlns:a16="http://schemas.microsoft.com/office/drawing/2014/main" id="{D26555DA-CF27-A4BE-2D83-0279E5469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4617" y="3068960"/>
            <a:ext cx="1143000" cy="1143000"/>
          </a:xfrm>
          <a:prstGeom prst="rect">
            <a:avLst/>
          </a:prstGeom>
        </p:spPr>
      </p:pic>
      <p:pic>
        <p:nvPicPr>
          <p:cNvPr id="10" name="Grafik 9">
            <a:extLst>
              <a:ext uri="{FF2B5EF4-FFF2-40B4-BE49-F238E27FC236}">
                <a16:creationId xmlns:a16="http://schemas.microsoft.com/office/drawing/2014/main" id="{F5F0F3D0-C039-849A-0E75-8263D4A304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40384" y="4683867"/>
            <a:ext cx="1143000" cy="1143000"/>
          </a:xfrm>
          <a:prstGeom prst="rect">
            <a:avLst/>
          </a:prstGeom>
        </p:spPr>
      </p:pic>
    </p:spTree>
    <p:extLst>
      <p:ext uri="{BB962C8B-B14F-4D97-AF65-F5344CB8AC3E}">
        <p14:creationId xmlns:p14="http://schemas.microsoft.com/office/powerpoint/2010/main" val="125367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57CCA31-A807-9553-6B4A-4E3D91270ECB}"/>
              </a:ext>
            </a:extLst>
          </p:cNvPr>
          <p:cNvSpPr>
            <a:spLocks noGrp="1"/>
          </p:cNvSpPr>
          <p:nvPr>
            <p:ph idx="1"/>
          </p:nvPr>
        </p:nvSpPr>
        <p:spPr/>
        <p:txBody>
          <a:bodyPr/>
          <a:lstStyle/>
          <a:p>
            <a:pPr marL="0" indent="0">
              <a:buNone/>
            </a:pPr>
            <a:r>
              <a:rPr lang="de-DE" dirty="0"/>
              <a:t> </a:t>
            </a:r>
          </a:p>
        </p:txBody>
      </p:sp>
      <p:sp>
        <p:nvSpPr>
          <p:cNvPr id="2" name="Titel 1"/>
          <p:cNvSpPr>
            <a:spLocks noGrp="1"/>
          </p:cNvSpPr>
          <p:nvPr>
            <p:ph type="title"/>
          </p:nvPr>
        </p:nvSpPr>
        <p:spPr/>
        <p:txBody>
          <a:bodyPr/>
          <a:lstStyle/>
          <a:p>
            <a:r>
              <a:rPr lang="de-DE" dirty="0"/>
              <a:t>Übung: Emoji-Quiz</a:t>
            </a:r>
          </a:p>
        </p:txBody>
      </p:sp>
      <p:sp>
        <p:nvSpPr>
          <p:cNvPr id="6" name="Foliennummernplatzhalter 5"/>
          <p:cNvSpPr>
            <a:spLocks noGrp="1"/>
          </p:cNvSpPr>
          <p:nvPr>
            <p:ph type="sldNum" sz="quarter" idx="4"/>
          </p:nvPr>
        </p:nvSpPr>
        <p:spPr/>
        <p:txBody>
          <a:bodyPr/>
          <a:lstStyle/>
          <a:p>
            <a:fld id="{755F0136-7F9E-4FD7-94A0-8FC28F573273}" type="slidenum">
              <a:rPr lang="de-DE" smtClean="0"/>
              <a:t>12</a:t>
            </a:fld>
            <a:endParaRPr lang="de-DE"/>
          </a:p>
        </p:txBody>
      </p:sp>
      <p:pic>
        <p:nvPicPr>
          <p:cNvPr id="1029" name="Picture 5" descr="Anxious Face With Sweat on Apple iOS 1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7725" y="1922174"/>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Sad but Relieved Face on Apple iOS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9646" y="1922174"/>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rying Face on Apple iOS 1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1567" y="1922174"/>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leepy Face on Apple iOS 1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3488" y="1922174"/>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Face With Tears of Joy on Apple iOS 1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5410" y="1922174"/>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057" name="Picture 33" descr="Confounded Face on Apple iOS 1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0675" y="2786539"/>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Persevering Face on Apple iOS 1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92596" y="2780929"/>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Tired Face on Apple iOS 1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04517" y="2780928"/>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063" name="Picture 39" descr="Sneezing Face on Apple iOS 1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916438" y="2786537"/>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3" descr="Thinking Face on Apple iOS 1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41917" y="3721698"/>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5" descr="Thinking Face on Google Android 9.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52587" y="3721698"/>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7" descr="Thinking Face on WhatsApp 2.19.6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63481" y="3721024"/>
            <a:ext cx="860105" cy="86010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9" descr="Thinking Face on Facebook 3.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75727" y="3721698"/>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1" descr="Thinking Face on LG G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686397" y="3721698"/>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Person Bowing on Apple iOS 12.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382089" y="4653137"/>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Person Bowing on Facebook 3.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916438" y="4653136"/>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Hugging Face on Apple iOS 1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49381" y="4653136"/>
            <a:ext cx="858753" cy="85875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descr="Hugging Face on Facebook 3.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879101" y="4653136"/>
            <a:ext cx="858753" cy="858754"/>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p:cNvSpPr txBox="1"/>
          <p:nvPr/>
        </p:nvSpPr>
        <p:spPr>
          <a:xfrm>
            <a:off x="5737854" y="5778185"/>
            <a:ext cx="4874490" cy="369332"/>
          </a:xfrm>
          <a:prstGeom prst="rect">
            <a:avLst/>
          </a:prstGeom>
          <a:noFill/>
        </p:spPr>
        <p:txBody>
          <a:bodyPr wrap="square" rtlCol="0">
            <a:spAutoFit/>
          </a:bodyPr>
          <a:lstStyle/>
          <a:p>
            <a:r>
              <a:rPr lang="de-DE" dirty="0"/>
              <a:t>Bedeutung von </a:t>
            </a:r>
            <a:r>
              <a:rPr lang="de-DE" dirty="0" err="1"/>
              <a:t>Emojis</a:t>
            </a:r>
            <a:r>
              <a:rPr lang="de-DE" dirty="0"/>
              <a:t>: </a:t>
            </a:r>
            <a:r>
              <a:rPr lang="de-DE" dirty="0">
                <a:hlinkClick r:id="rId21"/>
              </a:rPr>
              <a:t>https://emojipedia.org/</a:t>
            </a:r>
            <a:r>
              <a:rPr lang="de-DE" dirty="0"/>
              <a:t>  </a:t>
            </a:r>
          </a:p>
        </p:txBody>
      </p:sp>
    </p:spTree>
    <p:extLst>
      <p:ext uri="{BB962C8B-B14F-4D97-AF65-F5344CB8AC3E}">
        <p14:creationId xmlns:p14="http://schemas.microsoft.com/office/powerpoint/2010/main" val="323135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0-#ppt_w/2"/>
                                          </p:val>
                                        </p:tav>
                                        <p:tav tm="100000">
                                          <p:val>
                                            <p:strVal val="#ppt_x"/>
                                          </p:val>
                                        </p:tav>
                                      </p:tavLst>
                                    </p:anim>
                                    <p:anim calcmode="lin" valueType="num">
                                      <p:cBhvr additive="base">
                                        <p:cTn id="8" dur="500" fill="hold"/>
                                        <p:tgtEl>
                                          <p:spTgt spid="1029"/>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31"/>
                                        </p:tgtEl>
                                        <p:attrNameLst>
                                          <p:attrName>style.visibility</p:attrName>
                                        </p:attrNameLst>
                                      </p:cBhvr>
                                      <p:to>
                                        <p:strVal val="visible"/>
                                      </p:to>
                                    </p:set>
                                    <p:anim calcmode="lin" valueType="num">
                                      <p:cBhvr additive="base">
                                        <p:cTn id="11" dur="500" fill="hold"/>
                                        <p:tgtEl>
                                          <p:spTgt spid="1031"/>
                                        </p:tgtEl>
                                        <p:attrNameLst>
                                          <p:attrName>ppt_x</p:attrName>
                                        </p:attrNameLst>
                                      </p:cBhvr>
                                      <p:tavLst>
                                        <p:tav tm="0">
                                          <p:val>
                                            <p:strVal val="0-#ppt_w/2"/>
                                          </p:val>
                                        </p:tav>
                                        <p:tav tm="100000">
                                          <p:val>
                                            <p:strVal val="#ppt_x"/>
                                          </p:val>
                                        </p:tav>
                                      </p:tavLst>
                                    </p:anim>
                                    <p:anim calcmode="lin" valueType="num">
                                      <p:cBhvr additive="base">
                                        <p:cTn id="12" dur="500" fill="hold"/>
                                        <p:tgtEl>
                                          <p:spTgt spid="1031"/>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033"/>
                                        </p:tgtEl>
                                        <p:attrNameLst>
                                          <p:attrName>style.visibility</p:attrName>
                                        </p:attrNameLst>
                                      </p:cBhvr>
                                      <p:to>
                                        <p:strVal val="visible"/>
                                      </p:to>
                                    </p:set>
                                    <p:anim calcmode="lin" valueType="num">
                                      <p:cBhvr additive="base">
                                        <p:cTn id="15" dur="500" fill="hold"/>
                                        <p:tgtEl>
                                          <p:spTgt spid="1033"/>
                                        </p:tgtEl>
                                        <p:attrNameLst>
                                          <p:attrName>ppt_x</p:attrName>
                                        </p:attrNameLst>
                                      </p:cBhvr>
                                      <p:tavLst>
                                        <p:tav tm="0">
                                          <p:val>
                                            <p:strVal val="0-#ppt_w/2"/>
                                          </p:val>
                                        </p:tav>
                                        <p:tav tm="100000">
                                          <p:val>
                                            <p:strVal val="#ppt_x"/>
                                          </p:val>
                                        </p:tav>
                                      </p:tavLst>
                                    </p:anim>
                                    <p:anim calcmode="lin" valueType="num">
                                      <p:cBhvr additive="base">
                                        <p:cTn id="16" dur="500" fill="hold"/>
                                        <p:tgtEl>
                                          <p:spTgt spid="1033"/>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043"/>
                                        </p:tgtEl>
                                        <p:attrNameLst>
                                          <p:attrName>style.visibility</p:attrName>
                                        </p:attrNameLst>
                                      </p:cBhvr>
                                      <p:to>
                                        <p:strVal val="visible"/>
                                      </p:to>
                                    </p:set>
                                    <p:anim calcmode="lin" valueType="num">
                                      <p:cBhvr additive="base">
                                        <p:cTn id="19" dur="500" fill="hold"/>
                                        <p:tgtEl>
                                          <p:spTgt spid="1043"/>
                                        </p:tgtEl>
                                        <p:attrNameLst>
                                          <p:attrName>ppt_x</p:attrName>
                                        </p:attrNameLst>
                                      </p:cBhvr>
                                      <p:tavLst>
                                        <p:tav tm="0">
                                          <p:val>
                                            <p:strVal val="0-#ppt_w/2"/>
                                          </p:val>
                                        </p:tav>
                                        <p:tav tm="100000">
                                          <p:val>
                                            <p:strVal val="#ppt_x"/>
                                          </p:val>
                                        </p:tav>
                                      </p:tavLst>
                                    </p:anim>
                                    <p:anim calcmode="lin" valueType="num">
                                      <p:cBhvr additive="base">
                                        <p:cTn id="20" dur="500" fill="hold"/>
                                        <p:tgtEl>
                                          <p:spTgt spid="1043"/>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045"/>
                                        </p:tgtEl>
                                        <p:attrNameLst>
                                          <p:attrName>style.visibility</p:attrName>
                                        </p:attrNameLst>
                                      </p:cBhvr>
                                      <p:to>
                                        <p:strVal val="visible"/>
                                      </p:to>
                                    </p:set>
                                    <p:anim calcmode="lin" valueType="num">
                                      <p:cBhvr additive="base">
                                        <p:cTn id="23" dur="500" fill="hold"/>
                                        <p:tgtEl>
                                          <p:spTgt spid="1045"/>
                                        </p:tgtEl>
                                        <p:attrNameLst>
                                          <p:attrName>ppt_x</p:attrName>
                                        </p:attrNameLst>
                                      </p:cBhvr>
                                      <p:tavLst>
                                        <p:tav tm="0">
                                          <p:val>
                                            <p:strVal val="0-#ppt_w/2"/>
                                          </p:val>
                                        </p:tav>
                                        <p:tav tm="100000">
                                          <p:val>
                                            <p:strVal val="#ppt_x"/>
                                          </p:val>
                                        </p:tav>
                                      </p:tavLst>
                                    </p:anim>
                                    <p:anim calcmode="lin" valueType="num">
                                      <p:cBhvr additive="base">
                                        <p:cTn id="24" dur="500" fill="hold"/>
                                        <p:tgtEl>
                                          <p:spTgt spid="104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nodeType="clickEffect">
                                  <p:stCondLst>
                                    <p:cond delay="0"/>
                                  </p:stCondLst>
                                  <p:childTnLst>
                                    <p:anim calcmode="lin" valueType="num">
                                      <p:cBhvr additive="base">
                                        <p:cTn id="28" dur="500"/>
                                        <p:tgtEl>
                                          <p:spTgt spid="1029"/>
                                        </p:tgtEl>
                                        <p:attrNameLst>
                                          <p:attrName>ppt_x</p:attrName>
                                        </p:attrNameLst>
                                      </p:cBhvr>
                                      <p:tavLst>
                                        <p:tav tm="0">
                                          <p:val>
                                            <p:strVal val="ppt_x"/>
                                          </p:val>
                                        </p:tav>
                                        <p:tav tm="100000">
                                          <p:val>
                                            <p:strVal val="ppt_x"/>
                                          </p:val>
                                        </p:tav>
                                      </p:tavLst>
                                    </p:anim>
                                    <p:anim calcmode="lin" valueType="num">
                                      <p:cBhvr additive="base">
                                        <p:cTn id="29" dur="500"/>
                                        <p:tgtEl>
                                          <p:spTgt spid="1029"/>
                                        </p:tgtEl>
                                        <p:attrNameLst>
                                          <p:attrName>ppt_y</p:attrName>
                                        </p:attrNameLst>
                                      </p:cBhvr>
                                      <p:tavLst>
                                        <p:tav tm="0">
                                          <p:val>
                                            <p:strVal val="ppt_y"/>
                                          </p:val>
                                        </p:tav>
                                        <p:tav tm="100000">
                                          <p:val>
                                            <p:strVal val="1+ppt_h/2"/>
                                          </p:val>
                                        </p:tav>
                                      </p:tavLst>
                                    </p:anim>
                                    <p:set>
                                      <p:cBhvr>
                                        <p:cTn id="30" dur="1" fill="hold">
                                          <p:stCondLst>
                                            <p:cond delay="499"/>
                                          </p:stCondLst>
                                        </p:cTn>
                                        <p:tgtEl>
                                          <p:spTgt spid="1029"/>
                                        </p:tgtEl>
                                        <p:attrNameLst>
                                          <p:attrName>style.visibility</p:attrName>
                                        </p:attrNameLst>
                                      </p:cBhvr>
                                      <p:to>
                                        <p:strVal val="hidden"/>
                                      </p:to>
                                    </p:set>
                                  </p:childTnLst>
                                </p:cTn>
                              </p:par>
                              <p:par>
                                <p:cTn id="31" presetID="2" presetClass="exit" presetSubtype="4" fill="hold" nodeType="withEffect">
                                  <p:stCondLst>
                                    <p:cond delay="0"/>
                                  </p:stCondLst>
                                  <p:childTnLst>
                                    <p:anim calcmode="lin" valueType="num">
                                      <p:cBhvr additive="base">
                                        <p:cTn id="32" dur="500"/>
                                        <p:tgtEl>
                                          <p:spTgt spid="1031"/>
                                        </p:tgtEl>
                                        <p:attrNameLst>
                                          <p:attrName>ppt_x</p:attrName>
                                        </p:attrNameLst>
                                      </p:cBhvr>
                                      <p:tavLst>
                                        <p:tav tm="0">
                                          <p:val>
                                            <p:strVal val="ppt_x"/>
                                          </p:val>
                                        </p:tav>
                                        <p:tav tm="100000">
                                          <p:val>
                                            <p:strVal val="ppt_x"/>
                                          </p:val>
                                        </p:tav>
                                      </p:tavLst>
                                    </p:anim>
                                    <p:anim calcmode="lin" valueType="num">
                                      <p:cBhvr additive="base">
                                        <p:cTn id="33" dur="500"/>
                                        <p:tgtEl>
                                          <p:spTgt spid="1031"/>
                                        </p:tgtEl>
                                        <p:attrNameLst>
                                          <p:attrName>ppt_y</p:attrName>
                                        </p:attrNameLst>
                                      </p:cBhvr>
                                      <p:tavLst>
                                        <p:tav tm="0">
                                          <p:val>
                                            <p:strVal val="ppt_y"/>
                                          </p:val>
                                        </p:tav>
                                        <p:tav tm="100000">
                                          <p:val>
                                            <p:strVal val="1+ppt_h/2"/>
                                          </p:val>
                                        </p:tav>
                                      </p:tavLst>
                                    </p:anim>
                                    <p:set>
                                      <p:cBhvr>
                                        <p:cTn id="34" dur="1" fill="hold">
                                          <p:stCondLst>
                                            <p:cond delay="499"/>
                                          </p:stCondLst>
                                        </p:cTn>
                                        <p:tgtEl>
                                          <p:spTgt spid="1031"/>
                                        </p:tgtEl>
                                        <p:attrNameLst>
                                          <p:attrName>style.visibility</p:attrName>
                                        </p:attrNameLst>
                                      </p:cBhvr>
                                      <p:to>
                                        <p:strVal val="hidden"/>
                                      </p:to>
                                    </p:set>
                                  </p:childTnLst>
                                </p:cTn>
                              </p:par>
                              <p:par>
                                <p:cTn id="35" presetID="2" presetClass="exit" presetSubtype="4" fill="hold" nodeType="withEffect">
                                  <p:stCondLst>
                                    <p:cond delay="0"/>
                                  </p:stCondLst>
                                  <p:childTnLst>
                                    <p:anim calcmode="lin" valueType="num">
                                      <p:cBhvr additive="base">
                                        <p:cTn id="36" dur="500"/>
                                        <p:tgtEl>
                                          <p:spTgt spid="1033"/>
                                        </p:tgtEl>
                                        <p:attrNameLst>
                                          <p:attrName>ppt_x</p:attrName>
                                        </p:attrNameLst>
                                      </p:cBhvr>
                                      <p:tavLst>
                                        <p:tav tm="0">
                                          <p:val>
                                            <p:strVal val="ppt_x"/>
                                          </p:val>
                                        </p:tav>
                                        <p:tav tm="100000">
                                          <p:val>
                                            <p:strVal val="ppt_x"/>
                                          </p:val>
                                        </p:tav>
                                      </p:tavLst>
                                    </p:anim>
                                    <p:anim calcmode="lin" valueType="num">
                                      <p:cBhvr additive="base">
                                        <p:cTn id="37" dur="500"/>
                                        <p:tgtEl>
                                          <p:spTgt spid="1033"/>
                                        </p:tgtEl>
                                        <p:attrNameLst>
                                          <p:attrName>ppt_y</p:attrName>
                                        </p:attrNameLst>
                                      </p:cBhvr>
                                      <p:tavLst>
                                        <p:tav tm="0">
                                          <p:val>
                                            <p:strVal val="ppt_y"/>
                                          </p:val>
                                        </p:tav>
                                        <p:tav tm="100000">
                                          <p:val>
                                            <p:strVal val="1+ppt_h/2"/>
                                          </p:val>
                                        </p:tav>
                                      </p:tavLst>
                                    </p:anim>
                                    <p:set>
                                      <p:cBhvr>
                                        <p:cTn id="38" dur="1" fill="hold">
                                          <p:stCondLst>
                                            <p:cond delay="499"/>
                                          </p:stCondLst>
                                        </p:cTn>
                                        <p:tgtEl>
                                          <p:spTgt spid="1033"/>
                                        </p:tgtEl>
                                        <p:attrNameLst>
                                          <p:attrName>style.visibility</p:attrName>
                                        </p:attrNameLst>
                                      </p:cBhvr>
                                      <p:to>
                                        <p:strVal val="hidden"/>
                                      </p:to>
                                    </p:set>
                                  </p:childTnLst>
                                </p:cTn>
                              </p:par>
                              <p:par>
                                <p:cTn id="39" presetID="2" presetClass="exit" presetSubtype="4" fill="hold" nodeType="withEffect">
                                  <p:stCondLst>
                                    <p:cond delay="0"/>
                                  </p:stCondLst>
                                  <p:childTnLst>
                                    <p:anim calcmode="lin" valueType="num">
                                      <p:cBhvr additive="base">
                                        <p:cTn id="40" dur="500"/>
                                        <p:tgtEl>
                                          <p:spTgt spid="1043"/>
                                        </p:tgtEl>
                                        <p:attrNameLst>
                                          <p:attrName>ppt_x</p:attrName>
                                        </p:attrNameLst>
                                      </p:cBhvr>
                                      <p:tavLst>
                                        <p:tav tm="0">
                                          <p:val>
                                            <p:strVal val="ppt_x"/>
                                          </p:val>
                                        </p:tav>
                                        <p:tav tm="100000">
                                          <p:val>
                                            <p:strVal val="ppt_x"/>
                                          </p:val>
                                        </p:tav>
                                      </p:tavLst>
                                    </p:anim>
                                    <p:anim calcmode="lin" valueType="num">
                                      <p:cBhvr additive="base">
                                        <p:cTn id="41" dur="500"/>
                                        <p:tgtEl>
                                          <p:spTgt spid="1043"/>
                                        </p:tgtEl>
                                        <p:attrNameLst>
                                          <p:attrName>ppt_y</p:attrName>
                                        </p:attrNameLst>
                                      </p:cBhvr>
                                      <p:tavLst>
                                        <p:tav tm="0">
                                          <p:val>
                                            <p:strVal val="ppt_y"/>
                                          </p:val>
                                        </p:tav>
                                        <p:tav tm="100000">
                                          <p:val>
                                            <p:strVal val="1+ppt_h/2"/>
                                          </p:val>
                                        </p:tav>
                                      </p:tavLst>
                                    </p:anim>
                                    <p:set>
                                      <p:cBhvr>
                                        <p:cTn id="42" dur="1" fill="hold">
                                          <p:stCondLst>
                                            <p:cond delay="499"/>
                                          </p:stCondLst>
                                        </p:cTn>
                                        <p:tgtEl>
                                          <p:spTgt spid="1043"/>
                                        </p:tgtEl>
                                        <p:attrNameLst>
                                          <p:attrName>style.visibility</p:attrName>
                                        </p:attrNameLst>
                                      </p:cBhvr>
                                      <p:to>
                                        <p:strVal val="hidden"/>
                                      </p:to>
                                    </p:set>
                                  </p:childTnLst>
                                </p:cTn>
                              </p:par>
                              <p:par>
                                <p:cTn id="43" presetID="2" presetClass="exit" presetSubtype="4" fill="hold" nodeType="withEffect">
                                  <p:stCondLst>
                                    <p:cond delay="0"/>
                                  </p:stCondLst>
                                  <p:childTnLst>
                                    <p:anim calcmode="lin" valueType="num">
                                      <p:cBhvr additive="base">
                                        <p:cTn id="44" dur="500"/>
                                        <p:tgtEl>
                                          <p:spTgt spid="1045"/>
                                        </p:tgtEl>
                                        <p:attrNameLst>
                                          <p:attrName>ppt_x</p:attrName>
                                        </p:attrNameLst>
                                      </p:cBhvr>
                                      <p:tavLst>
                                        <p:tav tm="0">
                                          <p:val>
                                            <p:strVal val="ppt_x"/>
                                          </p:val>
                                        </p:tav>
                                        <p:tav tm="100000">
                                          <p:val>
                                            <p:strVal val="ppt_x"/>
                                          </p:val>
                                        </p:tav>
                                      </p:tavLst>
                                    </p:anim>
                                    <p:anim calcmode="lin" valueType="num">
                                      <p:cBhvr additive="base">
                                        <p:cTn id="45" dur="500"/>
                                        <p:tgtEl>
                                          <p:spTgt spid="1045"/>
                                        </p:tgtEl>
                                        <p:attrNameLst>
                                          <p:attrName>ppt_y</p:attrName>
                                        </p:attrNameLst>
                                      </p:cBhvr>
                                      <p:tavLst>
                                        <p:tav tm="0">
                                          <p:val>
                                            <p:strVal val="ppt_y"/>
                                          </p:val>
                                        </p:tav>
                                        <p:tav tm="100000">
                                          <p:val>
                                            <p:strVal val="1+ppt_h/2"/>
                                          </p:val>
                                        </p:tav>
                                      </p:tavLst>
                                    </p:anim>
                                    <p:set>
                                      <p:cBhvr>
                                        <p:cTn id="46" dur="1" fill="hold">
                                          <p:stCondLst>
                                            <p:cond delay="499"/>
                                          </p:stCondLst>
                                        </p:cTn>
                                        <p:tgtEl>
                                          <p:spTgt spid="104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1057"/>
                                        </p:tgtEl>
                                        <p:attrNameLst>
                                          <p:attrName>style.visibility</p:attrName>
                                        </p:attrNameLst>
                                      </p:cBhvr>
                                      <p:to>
                                        <p:strVal val="visible"/>
                                      </p:to>
                                    </p:set>
                                    <p:anim calcmode="lin" valueType="num">
                                      <p:cBhvr additive="base">
                                        <p:cTn id="51" dur="500" fill="hold"/>
                                        <p:tgtEl>
                                          <p:spTgt spid="1057"/>
                                        </p:tgtEl>
                                        <p:attrNameLst>
                                          <p:attrName>ppt_x</p:attrName>
                                        </p:attrNameLst>
                                      </p:cBhvr>
                                      <p:tavLst>
                                        <p:tav tm="0">
                                          <p:val>
                                            <p:strVal val="0-#ppt_w/2"/>
                                          </p:val>
                                        </p:tav>
                                        <p:tav tm="100000">
                                          <p:val>
                                            <p:strVal val="#ppt_x"/>
                                          </p:val>
                                        </p:tav>
                                      </p:tavLst>
                                    </p:anim>
                                    <p:anim calcmode="lin" valueType="num">
                                      <p:cBhvr additive="base">
                                        <p:cTn id="52" dur="500" fill="hold"/>
                                        <p:tgtEl>
                                          <p:spTgt spid="1057"/>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1059"/>
                                        </p:tgtEl>
                                        <p:attrNameLst>
                                          <p:attrName>style.visibility</p:attrName>
                                        </p:attrNameLst>
                                      </p:cBhvr>
                                      <p:to>
                                        <p:strVal val="visible"/>
                                      </p:to>
                                    </p:set>
                                    <p:anim calcmode="lin" valueType="num">
                                      <p:cBhvr additive="base">
                                        <p:cTn id="55" dur="500" fill="hold"/>
                                        <p:tgtEl>
                                          <p:spTgt spid="1059"/>
                                        </p:tgtEl>
                                        <p:attrNameLst>
                                          <p:attrName>ppt_x</p:attrName>
                                        </p:attrNameLst>
                                      </p:cBhvr>
                                      <p:tavLst>
                                        <p:tav tm="0">
                                          <p:val>
                                            <p:strVal val="0-#ppt_w/2"/>
                                          </p:val>
                                        </p:tav>
                                        <p:tav tm="100000">
                                          <p:val>
                                            <p:strVal val="#ppt_x"/>
                                          </p:val>
                                        </p:tav>
                                      </p:tavLst>
                                    </p:anim>
                                    <p:anim calcmode="lin" valueType="num">
                                      <p:cBhvr additive="base">
                                        <p:cTn id="56" dur="500" fill="hold"/>
                                        <p:tgtEl>
                                          <p:spTgt spid="1059"/>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1061"/>
                                        </p:tgtEl>
                                        <p:attrNameLst>
                                          <p:attrName>style.visibility</p:attrName>
                                        </p:attrNameLst>
                                      </p:cBhvr>
                                      <p:to>
                                        <p:strVal val="visible"/>
                                      </p:to>
                                    </p:set>
                                    <p:anim calcmode="lin" valueType="num">
                                      <p:cBhvr additive="base">
                                        <p:cTn id="59" dur="500" fill="hold"/>
                                        <p:tgtEl>
                                          <p:spTgt spid="1061"/>
                                        </p:tgtEl>
                                        <p:attrNameLst>
                                          <p:attrName>ppt_x</p:attrName>
                                        </p:attrNameLst>
                                      </p:cBhvr>
                                      <p:tavLst>
                                        <p:tav tm="0">
                                          <p:val>
                                            <p:strVal val="0-#ppt_w/2"/>
                                          </p:val>
                                        </p:tav>
                                        <p:tav tm="100000">
                                          <p:val>
                                            <p:strVal val="#ppt_x"/>
                                          </p:val>
                                        </p:tav>
                                      </p:tavLst>
                                    </p:anim>
                                    <p:anim calcmode="lin" valueType="num">
                                      <p:cBhvr additive="base">
                                        <p:cTn id="60" dur="500" fill="hold"/>
                                        <p:tgtEl>
                                          <p:spTgt spid="1061"/>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1063"/>
                                        </p:tgtEl>
                                        <p:attrNameLst>
                                          <p:attrName>style.visibility</p:attrName>
                                        </p:attrNameLst>
                                      </p:cBhvr>
                                      <p:to>
                                        <p:strVal val="visible"/>
                                      </p:to>
                                    </p:set>
                                    <p:anim calcmode="lin" valueType="num">
                                      <p:cBhvr additive="base">
                                        <p:cTn id="63" dur="500" fill="hold"/>
                                        <p:tgtEl>
                                          <p:spTgt spid="1063"/>
                                        </p:tgtEl>
                                        <p:attrNameLst>
                                          <p:attrName>ppt_x</p:attrName>
                                        </p:attrNameLst>
                                      </p:cBhvr>
                                      <p:tavLst>
                                        <p:tav tm="0">
                                          <p:val>
                                            <p:strVal val="0-#ppt_w/2"/>
                                          </p:val>
                                        </p:tav>
                                        <p:tav tm="100000">
                                          <p:val>
                                            <p:strVal val="#ppt_x"/>
                                          </p:val>
                                        </p:tav>
                                      </p:tavLst>
                                    </p:anim>
                                    <p:anim calcmode="lin" valueType="num">
                                      <p:cBhvr additive="base">
                                        <p:cTn id="64" dur="500" fill="hold"/>
                                        <p:tgtEl>
                                          <p:spTgt spid="1063"/>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xit" presetSubtype="4" fill="hold" nodeType="clickEffect">
                                  <p:stCondLst>
                                    <p:cond delay="0"/>
                                  </p:stCondLst>
                                  <p:childTnLst>
                                    <p:anim calcmode="lin" valueType="num">
                                      <p:cBhvr additive="base">
                                        <p:cTn id="68" dur="500"/>
                                        <p:tgtEl>
                                          <p:spTgt spid="1057"/>
                                        </p:tgtEl>
                                        <p:attrNameLst>
                                          <p:attrName>ppt_x</p:attrName>
                                        </p:attrNameLst>
                                      </p:cBhvr>
                                      <p:tavLst>
                                        <p:tav tm="0">
                                          <p:val>
                                            <p:strVal val="ppt_x"/>
                                          </p:val>
                                        </p:tav>
                                        <p:tav tm="100000">
                                          <p:val>
                                            <p:strVal val="ppt_x"/>
                                          </p:val>
                                        </p:tav>
                                      </p:tavLst>
                                    </p:anim>
                                    <p:anim calcmode="lin" valueType="num">
                                      <p:cBhvr additive="base">
                                        <p:cTn id="69" dur="500"/>
                                        <p:tgtEl>
                                          <p:spTgt spid="1057"/>
                                        </p:tgtEl>
                                        <p:attrNameLst>
                                          <p:attrName>ppt_y</p:attrName>
                                        </p:attrNameLst>
                                      </p:cBhvr>
                                      <p:tavLst>
                                        <p:tav tm="0">
                                          <p:val>
                                            <p:strVal val="ppt_y"/>
                                          </p:val>
                                        </p:tav>
                                        <p:tav tm="100000">
                                          <p:val>
                                            <p:strVal val="1+ppt_h/2"/>
                                          </p:val>
                                        </p:tav>
                                      </p:tavLst>
                                    </p:anim>
                                    <p:set>
                                      <p:cBhvr>
                                        <p:cTn id="70" dur="1" fill="hold">
                                          <p:stCondLst>
                                            <p:cond delay="499"/>
                                          </p:stCondLst>
                                        </p:cTn>
                                        <p:tgtEl>
                                          <p:spTgt spid="1057"/>
                                        </p:tgtEl>
                                        <p:attrNameLst>
                                          <p:attrName>style.visibility</p:attrName>
                                        </p:attrNameLst>
                                      </p:cBhvr>
                                      <p:to>
                                        <p:strVal val="hidden"/>
                                      </p:to>
                                    </p:set>
                                  </p:childTnLst>
                                </p:cTn>
                              </p:par>
                              <p:par>
                                <p:cTn id="71" presetID="2" presetClass="exit" presetSubtype="4" fill="hold" nodeType="withEffect">
                                  <p:stCondLst>
                                    <p:cond delay="0"/>
                                  </p:stCondLst>
                                  <p:childTnLst>
                                    <p:anim calcmode="lin" valueType="num">
                                      <p:cBhvr additive="base">
                                        <p:cTn id="72" dur="500"/>
                                        <p:tgtEl>
                                          <p:spTgt spid="1059"/>
                                        </p:tgtEl>
                                        <p:attrNameLst>
                                          <p:attrName>ppt_x</p:attrName>
                                        </p:attrNameLst>
                                      </p:cBhvr>
                                      <p:tavLst>
                                        <p:tav tm="0">
                                          <p:val>
                                            <p:strVal val="ppt_x"/>
                                          </p:val>
                                        </p:tav>
                                        <p:tav tm="100000">
                                          <p:val>
                                            <p:strVal val="ppt_x"/>
                                          </p:val>
                                        </p:tav>
                                      </p:tavLst>
                                    </p:anim>
                                    <p:anim calcmode="lin" valueType="num">
                                      <p:cBhvr additive="base">
                                        <p:cTn id="73" dur="500"/>
                                        <p:tgtEl>
                                          <p:spTgt spid="1059"/>
                                        </p:tgtEl>
                                        <p:attrNameLst>
                                          <p:attrName>ppt_y</p:attrName>
                                        </p:attrNameLst>
                                      </p:cBhvr>
                                      <p:tavLst>
                                        <p:tav tm="0">
                                          <p:val>
                                            <p:strVal val="ppt_y"/>
                                          </p:val>
                                        </p:tav>
                                        <p:tav tm="100000">
                                          <p:val>
                                            <p:strVal val="1+ppt_h/2"/>
                                          </p:val>
                                        </p:tav>
                                      </p:tavLst>
                                    </p:anim>
                                    <p:set>
                                      <p:cBhvr>
                                        <p:cTn id="74" dur="1" fill="hold">
                                          <p:stCondLst>
                                            <p:cond delay="499"/>
                                          </p:stCondLst>
                                        </p:cTn>
                                        <p:tgtEl>
                                          <p:spTgt spid="1059"/>
                                        </p:tgtEl>
                                        <p:attrNameLst>
                                          <p:attrName>style.visibility</p:attrName>
                                        </p:attrNameLst>
                                      </p:cBhvr>
                                      <p:to>
                                        <p:strVal val="hidden"/>
                                      </p:to>
                                    </p:set>
                                  </p:childTnLst>
                                </p:cTn>
                              </p:par>
                              <p:par>
                                <p:cTn id="75" presetID="2" presetClass="exit" presetSubtype="4" fill="hold" nodeType="withEffect">
                                  <p:stCondLst>
                                    <p:cond delay="0"/>
                                  </p:stCondLst>
                                  <p:childTnLst>
                                    <p:anim calcmode="lin" valueType="num">
                                      <p:cBhvr additive="base">
                                        <p:cTn id="76" dur="500"/>
                                        <p:tgtEl>
                                          <p:spTgt spid="1061"/>
                                        </p:tgtEl>
                                        <p:attrNameLst>
                                          <p:attrName>ppt_x</p:attrName>
                                        </p:attrNameLst>
                                      </p:cBhvr>
                                      <p:tavLst>
                                        <p:tav tm="0">
                                          <p:val>
                                            <p:strVal val="ppt_x"/>
                                          </p:val>
                                        </p:tav>
                                        <p:tav tm="100000">
                                          <p:val>
                                            <p:strVal val="ppt_x"/>
                                          </p:val>
                                        </p:tav>
                                      </p:tavLst>
                                    </p:anim>
                                    <p:anim calcmode="lin" valueType="num">
                                      <p:cBhvr additive="base">
                                        <p:cTn id="77" dur="500"/>
                                        <p:tgtEl>
                                          <p:spTgt spid="1061"/>
                                        </p:tgtEl>
                                        <p:attrNameLst>
                                          <p:attrName>ppt_y</p:attrName>
                                        </p:attrNameLst>
                                      </p:cBhvr>
                                      <p:tavLst>
                                        <p:tav tm="0">
                                          <p:val>
                                            <p:strVal val="ppt_y"/>
                                          </p:val>
                                        </p:tav>
                                        <p:tav tm="100000">
                                          <p:val>
                                            <p:strVal val="1+ppt_h/2"/>
                                          </p:val>
                                        </p:tav>
                                      </p:tavLst>
                                    </p:anim>
                                    <p:set>
                                      <p:cBhvr>
                                        <p:cTn id="78" dur="1" fill="hold">
                                          <p:stCondLst>
                                            <p:cond delay="499"/>
                                          </p:stCondLst>
                                        </p:cTn>
                                        <p:tgtEl>
                                          <p:spTgt spid="1061"/>
                                        </p:tgtEl>
                                        <p:attrNameLst>
                                          <p:attrName>style.visibility</p:attrName>
                                        </p:attrNameLst>
                                      </p:cBhvr>
                                      <p:to>
                                        <p:strVal val="hidden"/>
                                      </p:to>
                                    </p:set>
                                  </p:childTnLst>
                                </p:cTn>
                              </p:par>
                              <p:par>
                                <p:cTn id="79" presetID="2" presetClass="exit" presetSubtype="4" fill="hold" nodeType="withEffect">
                                  <p:stCondLst>
                                    <p:cond delay="0"/>
                                  </p:stCondLst>
                                  <p:childTnLst>
                                    <p:anim calcmode="lin" valueType="num">
                                      <p:cBhvr additive="base">
                                        <p:cTn id="80" dur="500"/>
                                        <p:tgtEl>
                                          <p:spTgt spid="1063"/>
                                        </p:tgtEl>
                                        <p:attrNameLst>
                                          <p:attrName>ppt_x</p:attrName>
                                        </p:attrNameLst>
                                      </p:cBhvr>
                                      <p:tavLst>
                                        <p:tav tm="0">
                                          <p:val>
                                            <p:strVal val="ppt_x"/>
                                          </p:val>
                                        </p:tav>
                                        <p:tav tm="100000">
                                          <p:val>
                                            <p:strVal val="ppt_x"/>
                                          </p:val>
                                        </p:tav>
                                      </p:tavLst>
                                    </p:anim>
                                    <p:anim calcmode="lin" valueType="num">
                                      <p:cBhvr additive="base">
                                        <p:cTn id="81" dur="500"/>
                                        <p:tgtEl>
                                          <p:spTgt spid="1063"/>
                                        </p:tgtEl>
                                        <p:attrNameLst>
                                          <p:attrName>ppt_y</p:attrName>
                                        </p:attrNameLst>
                                      </p:cBhvr>
                                      <p:tavLst>
                                        <p:tav tm="0">
                                          <p:val>
                                            <p:strVal val="ppt_y"/>
                                          </p:val>
                                        </p:tav>
                                        <p:tav tm="100000">
                                          <p:val>
                                            <p:strVal val="1+ppt_h/2"/>
                                          </p:val>
                                        </p:tav>
                                      </p:tavLst>
                                    </p:anim>
                                    <p:set>
                                      <p:cBhvr>
                                        <p:cTn id="82" dur="1" fill="hold">
                                          <p:stCondLst>
                                            <p:cond delay="499"/>
                                          </p:stCondLst>
                                        </p:cTn>
                                        <p:tgtEl>
                                          <p:spTgt spid="1063"/>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nodeType="click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additive="base">
                                        <p:cTn id="87" dur="500" fill="hold"/>
                                        <p:tgtEl>
                                          <p:spTgt spid="18"/>
                                        </p:tgtEl>
                                        <p:attrNameLst>
                                          <p:attrName>ppt_x</p:attrName>
                                        </p:attrNameLst>
                                      </p:cBhvr>
                                      <p:tavLst>
                                        <p:tav tm="0">
                                          <p:val>
                                            <p:strVal val="0-#ppt_w/2"/>
                                          </p:val>
                                        </p:tav>
                                        <p:tav tm="100000">
                                          <p:val>
                                            <p:strVal val="#ppt_x"/>
                                          </p:val>
                                        </p:tav>
                                      </p:tavLst>
                                    </p:anim>
                                    <p:anim calcmode="lin" valueType="num">
                                      <p:cBhvr additive="base">
                                        <p:cTn id="88" dur="500" fill="hold"/>
                                        <p:tgtEl>
                                          <p:spTgt spid="18"/>
                                        </p:tgtEl>
                                        <p:attrNameLst>
                                          <p:attrName>ppt_y</p:attrName>
                                        </p:attrNameLst>
                                      </p:cBhvr>
                                      <p:tavLst>
                                        <p:tav tm="0">
                                          <p:val>
                                            <p:strVal val="#ppt_y"/>
                                          </p:val>
                                        </p:tav>
                                        <p:tav tm="100000">
                                          <p:val>
                                            <p:strVal val="#ppt_y"/>
                                          </p:val>
                                        </p:tav>
                                      </p:tavLst>
                                    </p:anim>
                                  </p:childTnLst>
                                </p:cTn>
                              </p:par>
                              <p:par>
                                <p:cTn id="89" presetID="2" presetClass="entr" presetSubtype="8" fill="hold" nodeType="with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0-#ppt_w/2"/>
                                          </p:val>
                                        </p:tav>
                                        <p:tav tm="100000">
                                          <p:val>
                                            <p:strVal val="#ppt_x"/>
                                          </p:val>
                                        </p:tav>
                                      </p:tavLst>
                                    </p:anim>
                                    <p:anim calcmode="lin" valueType="num">
                                      <p:cBhvr additive="base">
                                        <p:cTn id="92" dur="500" fill="hold"/>
                                        <p:tgtEl>
                                          <p:spTgt spid="19"/>
                                        </p:tgtEl>
                                        <p:attrNameLst>
                                          <p:attrName>ppt_y</p:attrName>
                                        </p:attrNameLst>
                                      </p:cBhvr>
                                      <p:tavLst>
                                        <p:tav tm="0">
                                          <p:val>
                                            <p:strVal val="#ppt_y"/>
                                          </p:val>
                                        </p:tav>
                                        <p:tav tm="100000">
                                          <p:val>
                                            <p:strVal val="#ppt_y"/>
                                          </p:val>
                                        </p:tav>
                                      </p:tavLst>
                                    </p:anim>
                                  </p:childTnLst>
                                </p:cTn>
                              </p:par>
                              <p:par>
                                <p:cTn id="93" presetID="2" presetClass="entr" presetSubtype="8" fill="hold" nodeType="withEffect">
                                  <p:stCondLst>
                                    <p:cond delay="0"/>
                                  </p:stCondLst>
                                  <p:childTnLst>
                                    <p:set>
                                      <p:cBhvr>
                                        <p:cTn id="94" dur="1" fill="hold">
                                          <p:stCondLst>
                                            <p:cond delay="0"/>
                                          </p:stCondLst>
                                        </p:cTn>
                                        <p:tgtEl>
                                          <p:spTgt spid="20"/>
                                        </p:tgtEl>
                                        <p:attrNameLst>
                                          <p:attrName>style.visibility</p:attrName>
                                        </p:attrNameLst>
                                      </p:cBhvr>
                                      <p:to>
                                        <p:strVal val="visible"/>
                                      </p:to>
                                    </p:set>
                                    <p:anim calcmode="lin" valueType="num">
                                      <p:cBhvr additive="base">
                                        <p:cTn id="95" dur="500" fill="hold"/>
                                        <p:tgtEl>
                                          <p:spTgt spid="20"/>
                                        </p:tgtEl>
                                        <p:attrNameLst>
                                          <p:attrName>ppt_x</p:attrName>
                                        </p:attrNameLst>
                                      </p:cBhvr>
                                      <p:tavLst>
                                        <p:tav tm="0">
                                          <p:val>
                                            <p:strVal val="0-#ppt_w/2"/>
                                          </p:val>
                                        </p:tav>
                                        <p:tav tm="100000">
                                          <p:val>
                                            <p:strVal val="#ppt_x"/>
                                          </p:val>
                                        </p:tav>
                                      </p:tavLst>
                                    </p:anim>
                                    <p:anim calcmode="lin" valueType="num">
                                      <p:cBhvr additive="base">
                                        <p:cTn id="96" dur="500" fill="hold"/>
                                        <p:tgtEl>
                                          <p:spTgt spid="20"/>
                                        </p:tgtEl>
                                        <p:attrNameLst>
                                          <p:attrName>ppt_y</p:attrName>
                                        </p:attrNameLst>
                                      </p:cBhvr>
                                      <p:tavLst>
                                        <p:tav tm="0">
                                          <p:val>
                                            <p:strVal val="#ppt_y"/>
                                          </p:val>
                                        </p:tav>
                                        <p:tav tm="100000">
                                          <p:val>
                                            <p:strVal val="#ppt_y"/>
                                          </p:val>
                                        </p:tav>
                                      </p:tavLst>
                                    </p:anim>
                                  </p:childTnLst>
                                </p:cTn>
                              </p:par>
                              <p:par>
                                <p:cTn id="97" presetID="2" presetClass="entr" presetSubtype="8" fill="hold" nodeType="withEffect">
                                  <p:stCondLst>
                                    <p:cond delay="0"/>
                                  </p:stCondLst>
                                  <p:childTnLst>
                                    <p:set>
                                      <p:cBhvr>
                                        <p:cTn id="98" dur="1" fill="hold">
                                          <p:stCondLst>
                                            <p:cond delay="0"/>
                                          </p:stCondLst>
                                        </p:cTn>
                                        <p:tgtEl>
                                          <p:spTgt spid="21"/>
                                        </p:tgtEl>
                                        <p:attrNameLst>
                                          <p:attrName>style.visibility</p:attrName>
                                        </p:attrNameLst>
                                      </p:cBhvr>
                                      <p:to>
                                        <p:strVal val="visible"/>
                                      </p:to>
                                    </p:set>
                                    <p:anim calcmode="lin" valueType="num">
                                      <p:cBhvr additive="base">
                                        <p:cTn id="99" dur="500" fill="hold"/>
                                        <p:tgtEl>
                                          <p:spTgt spid="21"/>
                                        </p:tgtEl>
                                        <p:attrNameLst>
                                          <p:attrName>ppt_x</p:attrName>
                                        </p:attrNameLst>
                                      </p:cBhvr>
                                      <p:tavLst>
                                        <p:tav tm="0">
                                          <p:val>
                                            <p:strVal val="0-#ppt_w/2"/>
                                          </p:val>
                                        </p:tav>
                                        <p:tav tm="100000">
                                          <p:val>
                                            <p:strVal val="#ppt_x"/>
                                          </p:val>
                                        </p:tav>
                                      </p:tavLst>
                                    </p:anim>
                                    <p:anim calcmode="lin" valueType="num">
                                      <p:cBhvr additive="base">
                                        <p:cTn id="100" dur="500" fill="hold"/>
                                        <p:tgtEl>
                                          <p:spTgt spid="21"/>
                                        </p:tgtEl>
                                        <p:attrNameLst>
                                          <p:attrName>ppt_y</p:attrName>
                                        </p:attrNameLst>
                                      </p:cBhvr>
                                      <p:tavLst>
                                        <p:tav tm="0">
                                          <p:val>
                                            <p:strVal val="#ppt_y"/>
                                          </p:val>
                                        </p:tav>
                                        <p:tav tm="100000">
                                          <p:val>
                                            <p:strVal val="#ppt_y"/>
                                          </p:val>
                                        </p:tav>
                                      </p:tavLst>
                                    </p:anim>
                                  </p:childTnLst>
                                </p:cTn>
                              </p:par>
                              <p:par>
                                <p:cTn id="101" presetID="2" presetClass="entr" presetSubtype="8" fill="hold" nodeType="with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additive="base">
                                        <p:cTn id="103" dur="500" fill="hold"/>
                                        <p:tgtEl>
                                          <p:spTgt spid="22"/>
                                        </p:tgtEl>
                                        <p:attrNameLst>
                                          <p:attrName>ppt_x</p:attrName>
                                        </p:attrNameLst>
                                      </p:cBhvr>
                                      <p:tavLst>
                                        <p:tav tm="0">
                                          <p:val>
                                            <p:strVal val="0-#ppt_w/2"/>
                                          </p:val>
                                        </p:tav>
                                        <p:tav tm="100000">
                                          <p:val>
                                            <p:strVal val="#ppt_x"/>
                                          </p:val>
                                        </p:tav>
                                      </p:tavLst>
                                    </p:anim>
                                    <p:anim calcmode="lin" valueType="num">
                                      <p:cBhvr additive="base">
                                        <p:cTn id="104"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xit" presetSubtype="4" fill="hold" nodeType="clickEffect">
                                  <p:stCondLst>
                                    <p:cond delay="0"/>
                                  </p:stCondLst>
                                  <p:childTnLst>
                                    <p:anim calcmode="lin" valueType="num">
                                      <p:cBhvr additive="base">
                                        <p:cTn id="108" dur="500"/>
                                        <p:tgtEl>
                                          <p:spTgt spid="18"/>
                                        </p:tgtEl>
                                        <p:attrNameLst>
                                          <p:attrName>ppt_x</p:attrName>
                                        </p:attrNameLst>
                                      </p:cBhvr>
                                      <p:tavLst>
                                        <p:tav tm="0">
                                          <p:val>
                                            <p:strVal val="ppt_x"/>
                                          </p:val>
                                        </p:tav>
                                        <p:tav tm="100000">
                                          <p:val>
                                            <p:strVal val="ppt_x"/>
                                          </p:val>
                                        </p:tav>
                                      </p:tavLst>
                                    </p:anim>
                                    <p:anim calcmode="lin" valueType="num">
                                      <p:cBhvr additive="base">
                                        <p:cTn id="109" dur="500"/>
                                        <p:tgtEl>
                                          <p:spTgt spid="18"/>
                                        </p:tgtEl>
                                        <p:attrNameLst>
                                          <p:attrName>ppt_y</p:attrName>
                                        </p:attrNameLst>
                                      </p:cBhvr>
                                      <p:tavLst>
                                        <p:tav tm="0">
                                          <p:val>
                                            <p:strVal val="ppt_y"/>
                                          </p:val>
                                        </p:tav>
                                        <p:tav tm="100000">
                                          <p:val>
                                            <p:strVal val="1+ppt_h/2"/>
                                          </p:val>
                                        </p:tav>
                                      </p:tavLst>
                                    </p:anim>
                                    <p:set>
                                      <p:cBhvr>
                                        <p:cTn id="110" dur="1" fill="hold">
                                          <p:stCondLst>
                                            <p:cond delay="499"/>
                                          </p:stCondLst>
                                        </p:cTn>
                                        <p:tgtEl>
                                          <p:spTgt spid="18"/>
                                        </p:tgtEl>
                                        <p:attrNameLst>
                                          <p:attrName>style.visibility</p:attrName>
                                        </p:attrNameLst>
                                      </p:cBhvr>
                                      <p:to>
                                        <p:strVal val="hidden"/>
                                      </p:to>
                                    </p:set>
                                  </p:childTnLst>
                                </p:cTn>
                              </p:par>
                              <p:par>
                                <p:cTn id="111" presetID="2" presetClass="exit" presetSubtype="4" fill="hold" nodeType="withEffect">
                                  <p:stCondLst>
                                    <p:cond delay="0"/>
                                  </p:stCondLst>
                                  <p:childTnLst>
                                    <p:anim calcmode="lin" valueType="num">
                                      <p:cBhvr additive="base">
                                        <p:cTn id="112" dur="500"/>
                                        <p:tgtEl>
                                          <p:spTgt spid="19"/>
                                        </p:tgtEl>
                                        <p:attrNameLst>
                                          <p:attrName>ppt_x</p:attrName>
                                        </p:attrNameLst>
                                      </p:cBhvr>
                                      <p:tavLst>
                                        <p:tav tm="0">
                                          <p:val>
                                            <p:strVal val="ppt_x"/>
                                          </p:val>
                                        </p:tav>
                                        <p:tav tm="100000">
                                          <p:val>
                                            <p:strVal val="ppt_x"/>
                                          </p:val>
                                        </p:tav>
                                      </p:tavLst>
                                    </p:anim>
                                    <p:anim calcmode="lin" valueType="num">
                                      <p:cBhvr additive="base">
                                        <p:cTn id="113" dur="500"/>
                                        <p:tgtEl>
                                          <p:spTgt spid="19"/>
                                        </p:tgtEl>
                                        <p:attrNameLst>
                                          <p:attrName>ppt_y</p:attrName>
                                        </p:attrNameLst>
                                      </p:cBhvr>
                                      <p:tavLst>
                                        <p:tav tm="0">
                                          <p:val>
                                            <p:strVal val="ppt_y"/>
                                          </p:val>
                                        </p:tav>
                                        <p:tav tm="100000">
                                          <p:val>
                                            <p:strVal val="1+ppt_h/2"/>
                                          </p:val>
                                        </p:tav>
                                      </p:tavLst>
                                    </p:anim>
                                    <p:set>
                                      <p:cBhvr>
                                        <p:cTn id="114" dur="1" fill="hold">
                                          <p:stCondLst>
                                            <p:cond delay="499"/>
                                          </p:stCondLst>
                                        </p:cTn>
                                        <p:tgtEl>
                                          <p:spTgt spid="19"/>
                                        </p:tgtEl>
                                        <p:attrNameLst>
                                          <p:attrName>style.visibility</p:attrName>
                                        </p:attrNameLst>
                                      </p:cBhvr>
                                      <p:to>
                                        <p:strVal val="hidden"/>
                                      </p:to>
                                    </p:set>
                                  </p:childTnLst>
                                </p:cTn>
                              </p:par>
                              <p:par>
                                <p:cTn id="115" presetID="2" presetClass="exit" presetSubtype="4" fill="hold" nodeType="withEffect">
                                  <p:stCondLst>
                                    <p:cond delay="0"/>
                                  </p:stCondLst>
                                  <p:childTnLst>
                                    <p:anim calcmode="lin" valueType="num">
                                      <p:cBhvr additive="base">
                                        <p:cTn id="116" dur="500"/>
                                        <p:tgtEl>
                                          <p:spTgt spid="20"/>
                                        </p:tgtEl>
                                        <p:attrNameLst>
                                          <p:attrName>ppt_x</p:attrName>
                                        </p:attrNameLst>
                                      </p:cBhvr>
                                      <p:tavLst>
                                        <p:tav tm="0">
                                          <p:val>
                                            <p:strVal val="ppt_x"/>
                                          </p:val>
                                        </p:tav>
                                        <p:tav tm="100000">
                                          <p:val>
                                            <p:strVal val="ppt_x"/>
                                          </p:val>
                                        </p:tav>
                                      </p:tavLst>
                                    </p:anim>
                                    <p:anim calcmode="lin" valueType="num">
                                      <p:cBhvr additive="base">
                                        <p:cTn id="117" dur="500"/>
                                        <p:tgtEl>
                                          <p:spTgt spid="20"/>
                                        </p:tgtEl>
                                        <p:attrNameLst>
                                          <p:attrName>ppt_y</p:attrName>
                                        </p:attrNameLst>
                                      </p:cBhvr>
                                      <p:tavLst>
                                        <p:tav tm="0">
                                          <p:val>
                                            <p:strVal val="ppt_y"/>
                                          </p:val>
                                        </p:tav>
                                        <p:tav tm="100000">
                                          <p:val>
                                            <p:strVal val="1+ppt_h/2"/>
                                          </p:val>
                                        </p:tav>
                                      </p:tavLst>
                                    </p:anim>
                                    <p:set>
                                      <p:cBhvr>
                                        <p:cTn id="118" dur="1" fill="hold">
                                          <p:stCondLst>
                                            <p:cond delay="499"/>
                                          </p:stCondLst>
                                        </p:cTn>
                                        <p:tgtEl>
                                          <p:spTgt spid="20"/>
                                        </p:tgtEl>
                                        <p:attrNameLst>
                                          <p:attrName>style.visibility</p:attrName>
                                        </p:attrNameLst>
                                      </p:cBhvr>
                                      <p:to>
                                        <p:strVal val="hidden"/>
                                      </p:to>
                                    </p:set>
                                  </p:childTnLst>
                                </p:cTn>
                              </p:par>
                              <p:par>
                                <p:cTn id="119" presetID="2" presetClass="exit" presetSubtype="4" fill="hold" nodeType="withEffect">
                                  <p:stCondLst>
                                    <p:cond delay="0"/>
                                  </p:stCondLst>
                                  <p:childTnLst>
                                    <p:anim calcmode="lin" valueType="num">
                                      <p:cBhvr additive="base">
                                        <p:cTn id="120" dur="500"/>
                                        <p:tgtEl>
                                          <p:spTgt spid="21"/>
                                        </p:tgtEl>
                                        <p:attrNameLst>
                                          <p:attrName>ppt_x</p:attrName>
                                        </p:attrNameLst>
                                      </p:cBhvr>
                                      <p:tavLst>
                                        <p:tav tm="0">
                                          <p:val>
                                            <p:strVal val="ppt_x"/>
                                          </p:val>
                                        </p:tav>
                                        <p:tav tm="100000">
                                          <p:val>
                                            <p:strVal val="ppt_x"/>
                                          </p:val>
                                        </p:tav>
                                      </p:tavLst>
                                    </p:anim>
                                    <p:anim calcmode="lin" valueType="num">
                                      <p:cBhvr additive="base">
                                        <p:cTn id="121" dur="500"/>
                                        <p:tgtEl>
                                          <p:spTgt spid="21"/>
                                        </p:tgtEl>
                                        <p:attrNameLst>
                                          <p:attrName>ppt_y</p:attrName>
                                        </p:attrNameLst>
                                      </p:cBhvr>
                                      <p:tavLst>
                                        <p:tav tm="0">
                                          <p:val>
                                            <p:strVal val="ppt_y"/>
                                          </p:val>
                                        </p:tav>
                                        <p:tav tm="100000">
                                          <p:val>
                                            <p:strVal val="1+ppt_h/2"/>
                                          </p:val>
                                        </p:tav>
                                      </p:tavLst>
                                    </p:anim>
                                    <p:set>
                                      <p:cBhvr>
                                        <p:cTn id="122" dur="1" fill="hold">
                                          <p:stCondLst>
                                            <p:cond delay="499"/>
                                          </p:stCondLst>
                                        </p:cTn>
                                        <p:tgtEl>
                                          <p:spTgt spid="21"/>
                                        </p:tgtEl>
                                        <p:attrNameLst>
                                          <p:attrName>style.visibility</p:attrName>
                                        </p:attrNameLst>
                                      </p:cBhvr>
                                      <p:to>
                                        <p:strVal val="hidden"/>
                                      </p:to>
                                    </p:set>
                                  </p:childTnLst>
                                </p:cTn>
                              </p:par>
                              <p:par>
                                <p:cTn id="123" presetID="2" presetClass="exit" presetSubtype="4" fill="hold" nodeType="withEffect">
                                  <p:stCondLst>
                                    <p:cond delay="0"/>
                                  </p:stCondLst>
                                  <p:childTnLst>
                                    <p:anim calcmode="lin" valueType="num">
                                      <p:cBhvr additive="base">
                                        <p:cTn id="124" dur="500"/>
                                        <p:tgtEl>
                                          <p:spTgt spid="22"/>
                                        </p:tgtEl>
                                        <p:attrNameLst>
                                          <p:attrName>ppt_x</p:attrName>
                                        </p:attrNameLst>
                                      </p:cBhvr>
                                      <p:tavLst>
                                        <p:tav tm="0">
                                          <p:val>
                                            <p:strVal val="ppt_x"/>
                                          </p:val>
                                        </p:tav>
                                        <p:tav tm="100000">
                                          <p:val>
                                            <p:strVal val="ppt_x"/>
                                          </p:val>
                                        </p:tav>
                                      </p:tavLst>
                                    </p:anim>
                                    <p:anim calcmode="lin" valueType="num">
                                      <p:cBhvr additive="base">
                                        <p:cTn id="125" dur="500"/>
                                        <p:tgtEl>
                                          <p:spTgt spid="22"/>
                                        </p:tgtEl>
                                        <p:attrNameLst>
                                          <p:attrName>ppt_y</p:attrName>
                                        </p:attrNameLst>
                                      </p:cBhvr>
                                      <p:tavLst>
                                        <p:tav tm="0">
                                          <p:val>
                                            <p:strVal val="ppt_y"/>
                                          </p:val>
                                        </p:tav>
                                        <p:tav tm="100000">
                                          <p:val>
                                            <p:strVal val="1+ppt_h/2"/>
                                          </p:val>
                                        </p:tav>
                                      </p:tavLst>
                                    </p:anim>
                                    <p:set>
                                      <p:cBhvr>
                                        <p:cTn id="126" dur="1" fill="hold">
                                          <p:stCondLst>
                                            <p:cond delay="499"/>
                                          </p:stCondLst>
                                        </p:cTn>
                                        <p:tgtEl>
                                          <p:spTgt spid="22"/>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2" presetClass="entr" presetSubtype="8" fill="hold" nodeType="clickEffect">
                                  <p:stCondLst>
                                    <p:cond delay="0"/>
                                  </p:stCondLst>
                                  <p:childTnLst>
                                    <p:set>
                                      <p:cBhvr>
                                        <p:cTn id="130" dur="1" fill="hold">
                                          <p:stCondLst>
                                            <p:cond delay="0"/>
                                          </p:stCondLst>
                                        </p:cTn>
                                        <p:tgtEl>
                                          <p:spTgt spid="23"/>
                                        </p:tgtEl>
                                        <p:attrNameLst>
                                          <p:attrName>style.visibility</p:attrName>
                                        </p:attrNameLst>
                                      </p:cBhvr>
                                      <p:to>
                                        <p:strVal val="visible"/>
                                      </p:to>
                                    </p:set>
                                    <p:anim calcmode="lin" valueType="num">
                                      <p:cBhvr additive="base">
                                        <p:cTn id="131" dur="500" fill="hold"/>
                                        <p:tgtEl>
                                          <p:spTgt spid="23"/>
                                        </p:tgtEl>
                                        <p:attrNameLst>
                                          <p:attrName>ppt_x</p:attrName>
                                        </p:attrNameLst>
                                      </p:cBhvr>
                                      <p:tavLst>
                                        <p:tav tm="0">
                                          <p:val>
                                            <p:strVal val="0-#ppt_w/2"/>
                                          </p:val>
                                        </p:tav>
                                        <p:tav tm="100000">
                                          <p:val>
                                            <p:strVal val="#ppt_x"/>
                                          </p:val>
                                        </p:tav>
                                      </p:tavLst>
                                    </p:anim>
                                    <p:anim calcmode="lin" valueType="num">
                                      <p:cBhvr additive="base">
                                        <p:cTn id="13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8" fill="hold" nodeType="clickEffect">
                                  <p:stCondLst>
                                    <p:cond delay="0"/>
                                  </p:stCondLst>
                                  <p:childTnLst>
                                    <p:set>
                                      <p:cBhvr>
                                        <p:cTn id="136" dur="1" fill="hold">
                                          <p:stCondLst>
                                            <p:cond delay="0"/>
                                          </p:stCondLst>
                                        </p:cTn>
                                        <p:tgtEl>
                                          <p:spTgt spid="24"/>
                                        </p:tgtEl>
                                        <p:attrNameLst>
                                          <p:attrName>style.visibility</p:attrName>
                                        </p:attrNameLst>
                                      </p:cBhvr>
                                      <p:to>
                                        <p:strVal val="visible"/>
                                      </p:to>
                                    </p:set>
                                    <p:anim calcmode="lin" valueType="num">
                                      <p:cBhvr additive="base">
                                        <p:cTn id="137" dur="500" fill="hold"/>
                                        <p:tgtEl>
                                          <p:spTgt spid="24"/>
                                        </p:tgtEl>
                                        <p:attrNameLst>
                                          <p:attrName>ppt_x</p:attrName>
                                        </p:attrNameLst>
                                      </p:cBhvr>
                                      <p:tavLst>
                                        <p:tav tm="0">
                                          <p:val>
                                            <p:strVal val="0-#ppt_w/2"/>
                                          </p:val>
                                        </p:tav>
                                        <p:tav tm="100000">
                                          <p:val>
                                            <p:strVal val="#ppt_x"/>
                                          </p:val>
                                        </p:tav>
                                      </p:tavLst>
                                    </p:anim>
                                    <p:anim calcmode="lin" valueType="num">
                                      <p:cBhvr additive="base">
                                        <p:cTn id="13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xit" presetSubtype="4" fill="hold" nodeType="clickEffect">
                                  <p:stCondLst>
                                    <p:cond delay="0"/>
                                  </p:stCondLst>
                                  <p:childTnLst>
                                    <p:anim calcmode="lin" valueType="num">
                                      <p:cBhvr additive="base">
                                        <p:cTn id="142" dur="500"/>
                                        <p:tgtEl>
                                          <p:spTgt spid="23"/>
                                        </p:tgtEl>
                                        <p:attrNameLst>
                                          <p:attrName>ppt_x</p:attrName>
                                        </p:attrNameLst>
                                      </p:cBhvr>
                                      <p:tavLst>
                                        <p:tav tm="0">
                                          <p:val>
                                            <p:strVal val="ppt_x"/>
                                          </p:val>
                                        </p:tav>
                                        <p:tav tm="100000">
                                          <p:val>
                                            <p:strVal val="ppt_x"/>
                                          </p:val>
                                        </p:tav>
                                      </p:tavLst>
                                    </p:anim>
                                    <p:anim calcmode="lin" valueType="num">
                                      <p:cBhvr additive="base">
                                        <p:cTn id="143" dur="500"/>
                                        <p:tgtEl>
                                          <p:spTgt spid="23"/>
                                        </p:tgtEl>
                                        <p:attrNameLst>
                                          <p:attrName>ppt_y</p:attrName>
                                        </p:attrNameLst>
                                      </p:cBhvr>
                                      <p:tavLst>
                                        <p:tav tm="0">
                                          <p:val>
                                            <p:strVal val="ppt_y"/>
                                          </p:val>
                                        </p:tav>
                                        <p:tav tm="100000">
                                          <p:val>
                                            <p:strVal val="1+ppt_h/2"/>
                                          </p:val>
                                        </p:tav>
                                      </p:tavLst>
                                    </p:anim>
                                    <p:set>
                                      <p:cBhvr>
                                        <p:cTn id="144" dur="1" fill="hold">
                                          <p:stCondLst>
                                            <p:cond delay="499"/>
                                          </p:stCondLst>
                                        </p:cTn>
                                        <p:tgtEl>
                                          <p:spTgt spid="23"/>
                                        </p:tgtEl>
                                        <p:attrNameLst>
                                          <p:attrName>style.visibility</p:attrName>
                                        </p:attrNameLst>
                                      </p:cBhvr>
                                      <p:to>
                                        <p:strVal val="hidden"/>
                                      </p:to>
                                    </p:set>
                                  </p:childTnLst>
                                </p:cTn>
                              </p:par>
                              <p:par>
                                <p:cTn id="145" presetID="2" presetClass="exit" presetSubtype="4" fill="hold" nodeType="withEffect">
                                  <p:stCondLst>
                                    <p:cond delay="0"/>
                                  </p:stCondLst>
                                  <p:childTnLst>
                                    <p:anim calcmode="lin" valueType="num">
                                      <p:cBhvr additive="base">
                                        <p:cTn id="146" dur="500"/>
                                        <p:tgtEl>
                                          <p:spTgt spid="24"/>
                                        </p:tgtEl>
                                        <p:attrNameLst>
                                          <p:attrName>ppt_x</p:attrName>
                                        </p:attrNameLst>
                                      </p:cBhvr>
                                      <p:tavLst>
                                        <p:tav tm="0">
                                          <p:val>
                                            <p:strVal val="ppt_x"/>
                                          </p:val>
                                        </p:tav>
                                        <p:tav tm="100000">
                                          <p:val>
                                            <p:strVal val="ppt_x"/>
                                          </p:val>
                                        </p:tav>
                                      </p:tavLst>
                                    </p:anim>
                                    <p:anim calcmode="lin" valueType="num">
                                      <p:cBhvr additive="base">
                                        <p:cTn id="147" dur="500"/>
                                        <p:tgtEl>
                                          <p:spTgt spid="24"/>
                                        </p:tgtEl>
                                        <p:attrNameLst>
                                          <p:attrName>ppt_y</p:attrName>
                                        </p:attrNameLst>
                                      </p:cBhvr>
                                      <p:tavLst>
                                        <p:tav tm="0">
                                          <p:val>
                                            <p:strVal val="ppt_y"/>
                                          </p:val>
                                        </p:tav>
                                        <p:tav tm="100000">
                                          <p:val>
                                            <p:strVal val="1+ppt_h/2"/>
                                          </p:val>
                                        </p:tav>
                                      </p:tavLst>
                                    </p:anim>
                                    <p:set>
                                      <p:cBhvr>
                                        <p:cTn id="148" dur="1" fill="hold">
                                          <p:stCondLst>
                                            <p:cond delay="499"/>
                                          </p:stCondLst>
                                        </p:cTn>
                                        <p:tgtEl>
                                          <p:spTgt spid="24"/>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2" presetClass="entr" presetSubtype="8" fill="hold" nodeType="clickEffect">
                                  <p:stCondLst>
                                    <p:cond delay="0"/>
                                  </p:stCondLst>
                                  <p:childTnLst>
                                    <p:set>
                                      <p:cBhvr>
                                        <p:cTn id="152" dur="1" fill="hold">
                                          <p:stCondLst>
                                            <p:cond delay="0"/>
                                          </p:stCondLst>
                                        </p:cTn>
                                        <p:tgtEl>
                                          <p:spTgt spid="25"/>
                                        </p:tgtEl>
                                        <p:attrNameLst>
                                          <p:attrName>style.visibility</p:attrName>
                                        </p:attrNameLst>
                                      </p:cBhvr>
                                      <p:to>
                                        <p:strVal val="visible"/>
                                      </p:to>
                                    </p:set>
                                    <p:anim calcmode="lin" valueType="num">
                                      <p:cBhvr additive="base">
                                        <p:cTn id="153" dur="500" fill="hold"/>
                                        <p:tgtEl>
                                          <p:spTgt spid="25"/>
                                        </p:tgtEl>
                                        <p:attrNameLst>
                                          <p:attrName>ppt_x</p:attrName>
                                        </p:attrNameLst>
                                      </p:cBhvr>
                                      <p:tavLst>
                                        <p:tav tm="0">
                                          <p:val>
                                            <p:strVal val="0-#ppt_w/2"/>
                                          </p:val>
                                        </p:tav>
                                        <p:tav tm="100000">
                                          <p:val>
                                            <p:strVal val="#ppt_x"/>
                                          </p:val>
                                        </p:tav>
                                      </p:tavLst>
                                    </p:anim>
                                    <p:anim calcmode="lin" valueType="num">
                                      <p:cBhvr additive="base">
                                        <p:cTn id="154"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8" fill="hold" nodeType="clickEffect">
                                  <p:stCondLst>
                                    <p:cond delay="0"/>
                                  </p:stCondLst>
                                  <p:childTnLst>
                                    <p:set>
                                      <p:cBhvr>
                                        <p:cTn id="158" dur="1" fill="hold">
                                          <p:stCondLst>
                                            <p:cond delay="0"/>
                                          </p:stCondLst>
                                        </p:cTn>
                                        <p:tgtEl>
                                          <p:spTgt spid="26"/>
                                        </p:tgtEl>
                                        <p:attrNameLst>
                                          <p:attrName>style.visibility</p:attrName>
                                        </p:attrNameLst>
                                      </p:cBhvr>
                                      <p:to>
                                        <p:strVal val="visible"/>
                                      </p:to>
                                    </p:set>
                                    <p:anim calcmode="lin" valueType="num">
                                      <p:cBhvr additive="base">
                                        <p:cTn id="159" dur="500" fill="hold"/>
                                        <p:tgtEl>
                                          <p:spTgt spid="26"/>
                                        </p:tgtEl>
                                        <p:attrNameLst>
                                          <p:attrName>ppt_x</p:attrName>
                                        </p:attrNameLst>
                                      </p:cBhvr>
                                      <p:tavLst>
                                        <p:tav tm="0">
                                          <p:val>
                                            <p:strVal val="0-#ppt_w/2"/>
                                          </p:val>
                                        </p:tav>
                                        <p:tav tm="100000">
                                          <p:val>
                                            <p:strVal val="#ppt_x"/>
                                          </p:val>
                                        </p:tav>
                                      </p:tavLst>
                                    </p:anim>
                                    <p:anim calcmode="lin" valueType="num">
                                      <p:cBhvr additive="base">
                                        <p:cTn id="160"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xit" presetSubtype="4" fill="hold" nodeType="clickEffect">
                                  <p:stCondLst>
                                    <p:cond delay="0"/>
                                  </p:stCondLst>
                                  <p:childTnLst>
                                    <p:anim calcmode="lin" valueType="num">
                                      <p:cBhvr additive="base">
                                        <p:cTn id="164" dur="500"/>
                                        <p:tgtEl>
                                          <p:spTgt spid="25"/>
                                        </p:tgtEl>
                                        <p:attrNameLst>
                                          <p:attrName>ppt_x</p:attrName>
                                        </p:attrNameLst>
                                      </p:cBhvr>
                                      <p:tavLst>
                                        <p:tav tm="0">
                                          <p:val>
                                            <p:strVal val="ppt_x"/>
                                          </p:val>
                                        </p:tav>
                                        <p:tav tm="100000">
                                          <p:val>
                                            <p:strVal val="ppt_x"/>
                                          </p:val>
                                        </p:tav>
                                      </p:tavLst>
                                    </p:anim>
                                    <p:anim calcmode="lin" valueType="num">
                                      <p:cBhvr additive="base">
                                        <p:cTn id="165" dur="500"/>
                                        <p:tgtEl>
                                          <p:spTgt spid="25"/>
                                        </p:tgtEl>
                                        <p:attrNameLst>
                                          <p:attrName>ppt_y</p:attrName>
                                        </p:attrNameLst>
                                      </p:cBhvr>
                                      <p:tavLst>
                                        <p:tav tm="0">
                                          <p:val>
                                            <p:strVal val="ppt_y"/>
                                          </p:val>
                                        </p:tav>
                                        <p:tav tm="100000">
                                          <p:val>
                                            <p:strVal val="1+ppt_h/2"/>
                                          </p:val>
                                        </p:tav>
                                      </p:tavLst>
                                    </p:anim>
                                    <p:set>
                                      <p:cBhvr>
                                        <p:cTn id="166" dur="1" fill="hold">
                                          <p:stCondLst>
                                            <p:cond delay="499"/>
                                          </p:stCondLst>
                                        </p:cTn>
                                        <p:tgtEl>
                                          <p:spTgt spid="25"/>
                                        </p:tgtEl>
                                        <p:attrNameLst>
                                          <p:attrName>style.visibility</p:attrName>
                                        </p:attrNameLst>
                                      </p:cBhvr>
                                      <p:to>
                                        <p:strVal val="hidden"/>
                                      </p:to>
                                    </p:set>
                                  </p:childTnLst>
                                </p:cTn>
                              </p:par>
                              <p:par>
                                <p:cTn id="167" presetID="2" presetClass="exit" presetSubtype="4" fill="hold" nodeType="withEffect">
                                  <p:stCondLst>
                                    <p:cond delay="0"/>
                                  </p:stCondLst>
                                  <p:childTnLst>
                                    <p:anim calcmode="lin" valueType="num">
                                      <p:cBhvr additive="base">
                                        <p:cTn id="168" dur="500"/>
                                        <p:tgtEl>
                                          <p:spTgt spid="26"/>
                                        </p:tgtEl>
                                        <p:attrNameLst>
                                          <p:attrName>ppt_x</p:attrName>
                                        </p:attrNameLst>
                                      </p:cBhvr>
                                      <p:tavLst>
                                        <p:tav tm="0">
                                          <p:val>
                                            <p:strVal val="ppt_x"/>
                                          </p:val>
                                        </p:tav>
                                        <p:tav tm="100000">
                                          <p:val>
                                            <p:strVal val="ppt_x"/>
                                          </p:val>
                                        </p:tav>
                                      </p:tavLst>
                                    </p:anim>
                                    <p:anim calcmode="lin" valueType="num">
                                      <p:cBhvr additive="base">
                                        <p:cTn id="169" dur="500"/>
                                        <p:tgtEl>
                                          <p:spTgt spid="26"/>
                                        </p:tgtEl>
                                        <p:attrNameLst>
                                          <p:attrName>ppt_y</p:attrName>
                                        </p:attrNameLst>
                                      </p:cBhvr>
                                      <p:tavLst>
                                        <p:tav tm="0">
                                          <p:val>
                                            <p:strVal val="ppt_y"/>
                                          </p:val>
                                        </p:tav>
                                        <p:tav tm="100000">
                                          <p:val>
                                            <p:strVal val="1+ppt_h/2"/>
                                          </p:val>
                                        </p:tav>
                                      </p:tavLst>
                                    </p:anim>
                                    <p:set>
                                      <p:cBhvr>
                                        <p:cTn id="170"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p:txBody>
          <a:bodyPr/>
          <a:lstStyle/>
          <a:p>
            <a:fld id="{755F0136-7F9E-4FD7-94A0-8FC28F573273}" type="slidenum">
              <a:rPr lang="de-DE" smtClean="0"/>
              <a:pPr/>
              <a:t>13</a:t>
            </a:fld>
            <a:endParaRPr lang="de-DE"/>
          </a:p>
        </p:txBody>
      </p:sp>
      <p:sp>
        <p:nvSpPr>
          <p:cNvPr id="10" name="Inhaltsplatzhalter 9">
            <a:extLst>
              <a:ext uri="{FF2B5EF4-FFF2-40B4-BE49-F238E27FC236}">
                <a16:creationId xmlns:a16="http://schemas.microsoft.com/office/drawing/2014/main" id="{BB6523E8-B2AF-E92C-B76C-0EFE097A7656}"/>
              </a:ext>
            </a:extLst>
          </p:cNvPr>
          <p:cNvSpPr>
            <a:spLocks noGrp="1"/>
          </p:cNvSpPr>
          <p:nvPr>
            <p:ph idx="1"/>
          </p:nvPr>
        </p:nvSpPr>
        <p:spPr/>
        <p:txBody>
          <a:bodyPr/>
          <a:lstStyle/>
          <a:p>
            <a:pPr marL="0" indent="0">
              <a:buNone/>
            </a:pPr>
            <a:r>
              <a:rPr lang="de-DE" dirty="0"/>
              <a:t>Fragen sind ein wichtiges Instrument in der Kommunikation: Fragen können dabei helfen, …</a:t>
            </a:r>
          </a:p>
          <a:p>
            <a:r>
              <a:rPr lang="de-DE" dirty="0"/>
              <a:t>… Missverständnisse zu vermeiden oder aufzulösen. </a:t>
            </a:r>
          </a:p>
          <a:p>
            <a:r>
              <a:rPr lang="de-DE" dirty="0"/>
              <a:t>… Informationen zu beschaffen.</a:t>
            </a:r>
          </a:p>
          <a:p>
            <a:r>
              <a:rPr lang="de-DE" dirty="0"/>
              <a:t>… ein Gespräch zu strukturieren. </a:t>
            </a:r>
          </a:p>
          <a:p>
            <a:r>
              <a:rPr lang="de-DE" dirty="0"/>
              <a:t>… Entscheidungen herbeizuführen. </a:t>
            </a:r>
          </a:p>
          <a:p>
            <a:pPr marL="0" indent="0">
              <a:buNone/>
            </a:pPr>
            <a:r>
              <a:rPr lang="de-DE" dirty="0"/>
              <a:t>Die richtigen Fragen zu stellen – und „richtig Fragen zu stellen“ ist daher ein wichtiges Kommunikationswerkzeug!</a:t>
            </a:r>
          </a:p>
        </p:txBody>
      </p:sp>
      <p:graphicFrame>
        <p:nvGraphicFramePr>
          <p:cNvPr id="11" name="Inhaltsplatzhalter 10">
            <a:extLst>
              <a:ext uri="{FF2B5EF4-FFF2-40B4-BE49-F238E27FC236}">
                <a16:creationId xmlns:a16="http://schemas.microsoft.com/office/drawing/2014/main" id="{ABBBE888-9EC7-1A08-DF3C-DD501BF583F8}"/>
              </a:ext>
            </a:extLst>
          </p:cNvPr>
          <p:cNvGraphicFramePr>
            <a:graphicFrameLocks noGrp="1"/>
          </p:cNvGraphicFramePr>
          <p:nvPr>
            <p:ph idx="11"/>
            <p:extLst>
              <p:ext uri="{D42A27DB-BD31-4B8C-83A1-F6EECF244321}">
                <p14:modId xmlns:p14="http://schemas.microsoft.com/office/powerpoint/2010/main" val="679836986"/>
              </p:ext>
            </p:extLst>
          </p:nvPr>
        </p:nvGraphicFramePr>
        <p:xfrm>
          <a:off x="6192011" y="1389560"/>
          <a:ext cx="5663989" cy="4797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p:cNvSpPr>
            <a:spLocks noGrp="1"/>
          </p:cNvSpPr>
          <p:nvPr>
            <p:ph type="title"/>
          </p:nvPr>
        </p:nvSpPr>
        <p:spPr/>
        <p:txBody>
          <a:bodyPr/>
          <a:lstStyle/>
          <a:p>
            <a:r>
              <a:rPr lang="de-DE" dirty="0"/>
              <a:t>Fragetypen</a:t>
            </a:r>
          </a:p>
        </p:txBody>
      </p:sp>
    </p:spTree>
    <p:extLst>
      <p:ext uri="{BB962C8B-B14F-4D97-AF65-F5344CB8AC3E}">
        <p14:creationId xmlns:p14="http://schemas.microsoft.com/office/powerpoint/2010/main" val="905877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chor="ctr">
            <a:normAutofit/>
          </a:bodyPr>
          <a:lstStyle/>
          <a:p>
            <a:r>
              <a:rPr lang="de-DE" i="1" dirty="0"/>
              <a:t>Such dir einen Partner für die Übung und führe ein Gespräch, in dem du nur Fragen stellst! </a:t>
            </a:r>
          </a:p>
          <a:p>
            <a:r>
              <a:rPr lang="de-DE" i="1" dirty="0"/>
              <a:t>Versuche dabei möglichst viel über dein Gegenüber herauszufinden! Warum macht er/sie diese Ausbildung? Was hat er/sie gerne in der Schule gemacht? Welche Hobbys betreibt er/sie?</a:t>
            </a:r>
          </a:p>
          <a:p>
            <a:r>
              <a:rPr lang="de-DE" i="1" dirty="0"/>
              <a:t>Denke daran, möglichst offene Fragen zu stellen!</a:t>
            </a:r>
          </a:p>
        </p:txBody>
      </p:sp>
      <p:sp>
        <p:nvSpPr>
          <p:cNvPr id="2" name="Titel 1"/>
          <p:cNvSpPr>
            <a:spLocks noGrp="1"/>
          </p:cNvSpPr>
          <p:nvPr>
            <p:ph type="title"/>
          </p:nvPr>
        </p:nvSpPr>
        <p:spPr/>
        <p:txBody>
          <a:bodyPr/>
          <a:lstStyle/>
          <a:p>
            <a:r>
              <a:rPr lang="de-DE" dirty="0"/>
              <a:t>Übung „Fragen stellen!“</a:t>
            </a:r>
          </a:p>
        </p:txBody>
      </p:sp>
      <p:sp>
        <p:nvSpPr>
          <p:cNvPr id="6" name="Foliennummernplatzhalter 5"/>
          <p:cNvSpPr>
            <a:spLocks noGrp="1"/>
          </p:cNvSpPr>
          <p:nvPr>
            <p:ph type="sldNum" sz="quarter" idx="4"/>
          </p:nvPr>
        </p:nvSpPr>
        <p:spPr/>
        <p:txBody>
          <a:bodyPr/>
          <a:lstStyle/>
          <a:p>
            <a:fld id="{755F0136-7F9E-4FD7-94A0-8FC28F573273}" type="slidenum">
              <a:rPr lang="de-DE" smtClean="0"/>
              <a:t>14</a:t>
            </a:fld>
            <a:endParaRPr lang="de-DE"/>
          </a:p>
        </p:txBody>
      </p:sp>
    </p:spTree>
    <p:extLst>
      <p:ext uri="{BB962C8B-B14F-4D97-AF65-F5344CB8AC3E}">
        <p14:creationId xmlns:p14="http://schemas.microsoft.com/office/powerpoint/2010/main" val="163418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200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E231C0CB-FE39-E1BC-0467-D27F3BB3A08A}"/>
              </a:ext>
            </a:extLst>
          </p:cNvPr>
          <p:cNvSpPr>
            <a:spLocks noGrp="1"/>
          </p:cNvSpPr>
          <p:nvPr>
            <p:ph type="sldNum" sz="quarter" idx="4"/>
          </p:nvPr>
        </p:nvSpPr>
        <p:spPr/>
        <p:txBody>
          <a:bodyPr/>
          <a:lstStyle/>
          <a:p>
            <a:fld id="{FF3F1EC1-E7C7-4328-80F7-38FFE90A96BE}" type="slidenum">
              <a:rPr lang="de-DE" smtClean="0"/>
              <a:pPr/>
              <a:t>2</a:t>
            </a:fld>
            <a:endParaRPr lang="de-DE"/>
          </a:p>
        </p:txBody>
      </p:sp>
      <p:sp>
        <p:nvSpPr>
          <p:cNvPr id="6" name="Inhaltsplatzhalter 5">
            <a:extLst>
              <a:ext uri="{FF2B5EF4-FFF2-40B4-BE49-F238E27FC236}">
                <a16:creationId xmlns:a16="http://schemas.microsoft.com/office/drawing/2014/main" id="{3DF63DF8-F379-AFA6-8DE7-212EE89C94B7}"/>
              </a:ext>
            </a:extLst>
          </p:cNvPr>
          <p:cNvSpPr>
            <a:spLocks noGrp="1"/>
          </p:cNvSpPr>
          <p:nvPr>
            <p:ph idx="1"/>
          </p:nvPr>
        </p:nvSpPr>
        <p:spPr/>
        <p:txBody>
          <a:bodyPr/>
          <a:lstStyle/>
          <a:p>
            <a:pPr marL="0" indent="0">
              <a:buNone/>
            </a:pPr>
            <a:r>
              <a:rPr lang="de-DE" b="1" dirty="0"/>
              <a:t>Organisatorisches</a:t>
            </a:r>
          </a:p>
          <a:p>
            <a:r>
              <a:rPr lang="de-DE" dirty="0"/>
              <a:t>Dauer: ca. 2 Stunden inkl. Pausen</a:t>
            </a:r>
          </a:p>
          <a:p>
            <a:r>
              <a:rPr lang="de-DE" dirty="0"/>
              <a:t>Teilnehmer: ca. 3-8</a:t>
            </a:r>
          </a:p>
          <a:p>
            <a:r>
              <a:rPr lang="de-DE" dirty="0"/>
              <a:t>Durchführung: optimal vor Ort, digital möglich</a:t>
            </a:r>
          </a:p>
          <a:p>
            <a:r>
              <a:rPr lang="de-DE" dirty="0"/>
              <a:t>Unterlagen: Flipchart, Zettel und Papier, optional und optimal Zugang zu PC</a:t>
            </a:r>
          </a:p>
          <a:p>
            <a:r>
              <a:rPr lang="de-DE" dirty="0"/>
              <a:t>Vorkenntnisse: keine</a:t>
            </a:r>
          </a:p>
        </p:txBody>
      </p:sp>
      <p:sp>
        <p:nvSpPr>
          <p:cNvPr id="2" name="Inhaltsplatzhalter 1">
            <a:extLst>
              <a:ext uri="{FF2B5EF4-FFF2-40B4-BE49-F238E27FC236}">
                <a16:creationId xmlns:a16="http://schemas.microsoft.com/office/drawing/2014/main" id="{D552F932-AEC2-D0F8-6251-2378A3460C75}"/>
              </a:ext>
            </a:extLst>
          </p:cNvPr>
          <p:cNvSpPr>
            <a:spLocks noGrp="1"/>
          </p:cNvSpPr>
          <p:nvPr>
            <p:ph idx="11"/>
          </p:nvPr>
        </p:nvSpPr>
        <p:spPr/>
        <p:txBody>
          <a:bodyPr/>
          <a:lstStyle/>
          <a:p>
            <a:pPr marL="0" indent="0">
              <a:buNone/>
            </a:pPr>
            <a:r>
              <a:rPr lang="de-DE" b="1" dirty="0"/>
              <a:t>Trainingsziele</a:t>
            </a:r>
          </a:p>
          <a:p>
            <a:r>
              <a:rPr lang="de-DE" dirty="0"/>
              <a:t>Das Training kann dabei helfen …</a:t>
            </a:r>
          </a:p>
          <a:p>
            <a:pPr lvl="1"/>
            <a:r>
              <a:rPr lang="de-DE" dirty="0"/>
              <a:t>… die Fähigkeiten im Bereich der Kommunikation zu verbessern.</a:t>
            </a:r>
          </a:p>
          <a:p>
            <a:pPr lvl="1"/>
            <a:r>
              <a:rPr lang="de-DE" dirty="0"/>
              <a:t>… zu lernen, wie sie verschiedene Kanäle und Werkzeuge nutzen.</a:t>
            </a:r>
          </a:p>
          <a:p>
            <a:pPr lvl="1"/>
            <a:r>
              <a:rPr lang="de-DE" dirty="0"/>
              <a:t>… effektiver und erfolgreicher mit anderen zu interagieren. </a:t>
            </a:r>
          </a:p>
          <a:p>
            <a:r>
              <a:rPr lang="de-DE" dirty="0"/>
              <a:t>Das Training kann nicht …</a:t>
            </a:r>
          </a:p>
          <a:p>
            <a:pPr lvl="1"/>
            <a:r>
              <a:rPr lang="de-DE" dirty="0"/>
              <a:t>… selbstständiges Ausprobieren und Testen der Werkzeuge im Alltag ersetzen.</a:t>
            </a:r>
          </a:p>
          <a:p>
            <a:endParaRPr lang="de-DE" dirty="0"/>
          </a:p>
        </p:txBody>
      </p:sp>
      <p:sp>
        <p:nvSpPr>
          <p:cNvPr id="5" name="Titel 4">
            <a:extLst>
              <a:ext uri="{FF2B5EF4-FFF2-40B4-BE49-F238E27FC236}">
                <a16:creationId xmlns:a16="http://schemas.microsoft.com/office/drawing/2014/main" id="{82A1305D-FEDD-387A-6D61-08DD049D0447}"/>
              </a:ext>
            </a:extLst>
          </p:cNvPr>
          <p:cNvSpPr>
            <a:spLocks noGrp="1"/>
          </p:cNvSpPr>
          <p:nvPr>
            <p:ph type="title"/>
          </p:nvPr>
        </p:nvSpPr>
        <p:spPr/>
        <p:txBody>
          <a:bodyPr/>
          <a:lstStyle/>
          <a:p>
            <a:r>
              <a:rPr lang="de-DE" dirty="0"/>
              <a:t>Organisation und Trainingsziele</a:t>
            </a:r>
          </a:p>
        </p:txBody>
      </p:sp>
    </p:spTree>
    <p:extLst>
      <p:ext uri="{BB962C8B-B14F-4D97-AF65-F5344CB8AC3E}">
        <p14:creationId xmlns:p14="http://schemas.microsoft.com/office/powerpoint/2010/main" val="761936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5D9ADA2C-58D8-E8A0-C132-63179D3E7784}"/>
              </a:ext>
            </a:extLst>
          </p:cNvPr>
          <p:cNvSpPr>
            <a:spLocks noGrp="1"/>
          </p:cNvSpPr>
          <p:nvPr>
            <p:ph idx="1"/>
          </p:nvPr>
        </p:nvSpPr>
        <p:spPr>
          <a:xfrm>
            <a:off x="2116898" y="1389560"/>
            <a:ext cx="9739101" cy="4797295"/>
          </a:xfrm>
        </p:spPr>
        <p:txBody>
          <a:bodyPr anchor="ctr"/>
          <a:lstStyle/>
          <a:p>
            <a:pPr marL="541338" indent="-541338">
              <a:buFont typeface="+mj-lt"/>
              <a:buAutoNum type="arabicParenBoth"/>
            </a:pPr>
            <a:r>
              <a:rPr lang="de-DE" sz="3200" dirty="0"/>
              <a:t>Sender-Empfänger-Modell</a:t>
            </a:r>
          </a:p>
          <a:p>
            <a:pPr marL="541338" indent="-541338">
              <a:buFont typeface="+mj-lt"/>
              <a:buAutoNum type="arabicParenBoth"/>
            </a:pPr>
            <a:r>
              <a:rPr lang="de-DE" sz="3200" dirty="0"/>
              <a:t>Kommunikationskanäle</a:t>
            </a:r>
          </a:p>
          <a:p>
            <a:pPr marL="541338" indent="-541338">
              <a:buFont typeface="+mj-lt"/>
              <a:buAutoNum type="arabicParenBoth"/>
            </a:pPr>
            <a:r>
              <a:rPr lang="de-DE" sz="3200" dirty="0"/>
              <a:t>Vier-Seiten-einer-Nachricht</a:t>
            </a:r>
          </a:p>
          <a:p>
            <a:pPr marL="541338" indent="-541338">
              <a:buFont typeface="+mj-lt"/>
              <a:buAutoNum type="arabicParenBoth"/>
            </a:pPr>
            <a:r>
              <a:rPr lang="de-DE" sz="3200" dirty="0"/>
              <a:t>Emojis</a:t>
            </a:r>
          </a:p>
          <a:p>
            <a:pPr marL="541338" indent="-541338">
              <a:buFont typeface="+mj-lt"/>
              <a:buAutoNum type="arabicParenBoth"/>
            </a:pPr>
            <a:r>
              <a:rPr lang="de-DE" sz="3200" dirty="0"/>
              <a:t>Fragetypen</a:t>
            </a:r>
          </a:p>
        </p:txBody>
      </p:sp>
      <p:sp>
        <p:nvSpPr>
          <p:cNvPr id="6" name="Titel 5">
            <a:extLst>
              <a:ext uri="{FF2B5EF4-FFF2-40B4-BE49-F238E27FC236}">
                <a16:creationId xmlns:a16="http://schemas.microsoft.com/office/drawing/2014/main" id="{0B018D0A-D25C-C6D0-5D5F-F486FB00D368}"/>
              </a:ext>
            </a:extLst>
          </p:cNvPr>
          <p:cNvSpPr>
            <a:spLocks noGrp="1"/>
          </p:cNvSpPr>
          <p:nvPr>
            <p:ph type="title"/>
          </p:nvPr>
        </p:nvSpPr>
        <p:spPr/>
        <p:txBody>
          <a:bodyPr/>
          <a:lstStyle/>
          <a:p>
            <a:r>
              <a:rPr lang="de-DE" dirty="0"/>
              <a:t>Inhalte</a:t>
            </a:r>
          </a:p>
        </p:txBody>
      </p:sp>
      <p:sp>
        <p:nvSpPr>
          <p:cNvPr id="2" name="Foliennummernplatzhalter 1">
            <a:extLst>
              <a:ext uri="{FF2B5EF4-FFF2-40B4-BE49-F238E27FC236}">
                <a16:creationId xmlns:a16="http://schemas.microsoft.com/office/drawing/2014/main" id="{E9B86F74-6961-8B73-BA8F-18EBCC4D324C}"/>
              </a:ext>
            </a:extLst>
          </p:cNvPr>
          <p:cNvSpPr>
            <a:spLocks noGrp="1"/>
          </p:cNvSpPr>
          <p:nvPr>
            <p:ph type="sldNum" sz="quarter" idx="4"/>
          </p:nvPr>
        </p:nvSpPr>
        <p:spPr/>
        <p:txBody>
          <a:bodyPr/>
          <a:lstStyle/>
          <a:p>
            <a:fld id="{FF3F1EC1-E7C7-4328-80F7-38FFE90A96BE}" type="slidenum">
              <a:rPr lang="de-DE" smtClean="0"/>
              <a:pPr/>
              <a:t>3</a:t>
            </a:fld>
            <a:endParaRPr lang="de-DE"/>
          </a:p>
        </p:txBody>
      </p:sp>
      <p:pic>
        <p:nvPicPr>
          <p:cNvPr id="4" name="Grafik 3" descr="Checkliste RNL">
            <a:extLst>
              <a:ext uri="{FF2B5EF4-FFF2-40B4-BE49-F238E27FC236}">
                <a16:creationId xmlns:a16="http://schemas.microsoft.com/office/drawing/2014/main" id="{694F292A-5AF3-AE91-3290-7DD4A09804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834145">
            <a:off x="7406194" y="2697682"/>
            <a:ext cx="2181047" cy="2181047"/>
          </a:xfrm>
          <a:prstGeom prst="rect">
            <a:avLst/>
          </a:prstGeom>
        </p:spPr>
      </p:pic>
    </p:spTree>
    <p:extLst>
      <p:ext uri="{BB962C8B-B14F-4D97-AF65-F5344CB8AC3E}">
        <p14:creationId xmlns:p14="http://schemas.microsoft.com/office/powerpoint/2010/main" val="192645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p:txBody>
          <a:bodyPr/>
          <a:lstStyle/>
          <a:p>
            <a:fld id="{755F0136-7F9E-4FD7-94A0-8FC28F573273}" type="slidenum">
              <a:rPr lang="de-DE" smtClean="0"/>
              <a:pPr/>
              <a:t>4</a:t>
            </a:fld>
            <a:endParaRPr lang="de-DE"/>
          </a:p>
        </p:txBody>
      </p:sp>
      <p:sp>
        <p:nvSpPr>
          <p:cNvPr id="13" name="Inhaltsplatzhalter 12">
            <a:extLst>
              <a:ext uri="{FF2B5EF4-FFF2-40B4-BE49-F238E27FC236}">
                <a16:creationId xmlns:a16="http://schemas.microsoft.com/office/drawing/2014/main" id="{2BAD63F0-46C4-3AE6-75A2-F2AA6BC26C3D}"/>
              </a:ext>
            </a:extLst>
          </p:cNvPr>
          <p:cNvSpPr>
            <a:spLocks noGrp="1"/>
          </p:cNvSpPr>
          <p:nvPr>
            <p:ph idx="1"/>
          </p:nvPr>
        </p:nvSpPr>
        <p:spPr/>
        <p:txBody>
          <a:bodyPr/>
          <a:lstStyle/>
          <a:p>
            <a:pPr marL="0" indent="0">
              <a:buNone/>
            </a:pPr>
            <a:r>
              <a:rPr lang="de-DE" dirty="0"/>
              <a:t>Kommunikation kann mit einem einfachen Modell beschrieben werden: Als Austausch zwischen zwei Personen, die abwechselnd die Rolle als Sender oder Empfänger einnehmen.</a:t>
            </a:r>
          </a:p>
          <a:p>
            <a:pPr marL="0" indent="0">
              <a:buNone/>
            </a:pPr>
            <a:r>
              <a:rPr lang="de-DE" dirty="0"/>
              <a:t>Informationen werden vom Sender zum Empfänger übermittelt. Dafür nutzen wir einen Kommunikationskanal. Damit kann ganz einfach die Sprache – also ein Gespräch – gemeint sein, aber auch eine E-Mail, oder ein Telefonat.</a:t>
            </a:r>
          </a:p>
          <a:p>
            <a:endParaRPr lang="de-DE" dirty="0"/>
          </a:p>
        </p:txBody>
      </p:sp>
      <p:sp>
        <p:nvSpPr>
          <p:cNvPr id="2" name="Titel 1"/>
          <p:cNvSpPr>
            <a:spLocks noGrp="1"/>
          </p:cNvSpPr>
          <p:nvPr>
            <p:ph type="title"/>
          </p:nvPr>
        </p:nvSpPr>
        <p:spPr/>
        <p:txBody>
          <a:bodyPr/>
          <a:lstStyle/>
          <a:p>
            <a:r>
              <a:rPr lang="de-DE" dirty="0"/>
              <a:t>Kommunikation: Das Sender-Empfänger-Model</a:t>
            </a:r>
          </a:p>
        </p:txBody>
      </p:sp>
      <p:grpSp>
        <p:nvGrpSpPr>
          <p:cNvPr id="4" name="Gruppieren 3">
            <a:extLst>
              <a:ext uri="{FF2B5EF4-FFF2-40B4-BE49-F238E27FC236}">
                <a16:creationId xmlns:a16="http://schemas.microsoft.com/office/drawing/2014/main" id="{DE7D2B45-C9B7-0414-405E-98C9D7CD6A2C}"/>
              </a:ext>
            </a:extLst>
          </p:cNvPr>
          <p:cNvGrpSpPr/>
          <p:nvPr/>
        </p:nvGrpSpPr>
        <p:grpSpPr>
          <a:xfrm>
            <a:off x="6219082" y="2404387"/>
            <a:ext cx="5616606" cy="2767639"/>
            <a:chOff x="2567608" y="2460126"/>
            <a:chExt cx="7126288" cy="3511550"/>
          </a:xfrm>
        </p:grpSpPr>
        <p:pic>
          <p:nvPicPr>
            <p:cNvPr id="5" name="Picture 2" descr="G:\HiWis\Grafiken_Schulung_Bilder\Unterhaltung_Sender_Empfänger_Wellenlinie.jpg">
              <a:extLst>
                <a:ext uri="{FF2B5EF4-FFF2-40B4-BE49-F238E27FC236}">
                  <a16:creationId xmlns:a16="http://schemas.microsoft.com/office/drawing/2014/main" id="{5261B63A-ADB7-6933-148B-8CA51AD41B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7608" y="2460126"/>
              <a:ext cx="7126288" cy="3511550"/>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a:extLst>
                <a:ext uri="{FF2B5EF4-FFF2-40B4-BE49-F238E27FC236}">
                  <a16:creationId xmlns:a16="http://schemas.microsoft.com/office/drawing/2014/main" id="{58206A99-4536-F401-6861-61F01437F9D6}"/>
                </a:ext>
              </a:extLst>
            </p:cNvPr>
            <p:cNvSpPr txBox="1"/>
            <p:nvPr/>
          </p:nvSpPr>
          <p:spPr>
            <a:xfrm>
              <a:off x="3215679" y="2460126"/>
              <a:ext cx="1057367" cy="429554"/>
            </a:xfrm>
            <a:prstGeom prst="rect">
              <a:avLst/>
            </a:prstGeom>
            <a:noFill/>
          </p:spPr>
          <p:txBody>
            <a:bodyPr wrap="square" rtlCol="0">
              <a:spAutoFit/>
            </a:bodyPr>
            <a:lstStyle/>
            <a:p>
              <a:r>
                <a:rPr lang="de-DE" sz="1600" dirty="0"/>
                <a:t>Sender</a:t>
              </a:r>
            </a:p>
          </p:txBody>
        </p:sp>
        <p:sp>
          <p:nvSpPr>
            <p:cNvPr id="8" name="Textfeld 7">
              <a:extLst>
                <a:ext uri="{FF2B5EF4-FFF2-40B4-BE49-F238E27FC236}">
                  <a16:creationId xmlns:a16="http://schemas.microsoft.com/office/drawing/2014/main" id="{CCB963FB-D243-6AB3-32D0-1F1227F457CA}"/>
                </a:ext>
              </a:extLst>
            </p:cNvPr>
            <p:cNvSpPr txBox="1"/>
            <p:nvPr/>
          </p:nvSpPr>
          <p:spPr>
            <a:xfrm>
              <a:off x="7536160" y="2460126"/>
              <a:ext cx="1579123" cy="429554"/>
            </a:xfrm>
            <a:prstGeom prst="rect">
              <a:avLst/>
            </a:prstGeom>
            <a:noFill/>
          </p:spPr>
          <p:txBody>
            <a:bodyPr wrap="square" rtlCol="0">
              <a:spAutoFit/>
            </a:bodyPr>
            <a:lstStyle/>
            <a:p>
              <a:r>
                <a:rPr lang="de-DE" sz="1600" dirty="0"/>
                <a:t>Empfänger</a:t>
              </a:r>
            </a:p>
          </p:txBody>
        </p:sp>
        <p:sp>
          <p:nvSpPr>
            <p:cNvPr id="9" name="Textfeld 8">
              <a:extLst>
                <a:ext uri="{FF2B5EF4-FFF2-40B4-BE49-F238E27FC236}">
                  <a16:creationId xmlns:a16="http://schemas.microsoft.com/office/drawing/2014/main" id="{F0D5D235-75F9-70C1-FC91-58B5AD88AAB5}"/>
                </a:ext>
              </a:extLst>
            </p:cNvPr>
            <p:cNvSpPr txBox="1"/>
            <p:nvPr/>
          </p:nvSpPr>
          <p:spPr>
            <a:xfrm>
              <a:off x="4978624" y="4209998"/>
              <a:ext cx="2304257" cy="390504"/>
            </a:xfrm>
            <a:prstGeom prst="rect">
              <a:avLst/>
            </a:prstGeom>
            <a:noFill/>
          </p:spPr>
          <p:txBody>
            <a:bodyPr wrap="square" rtlCol="0">
              <a:spAutoFit/>
            </a:bodyPr>
            <a:lstStyle/>
            <a:p>
              <a:r>
                <a:rPr lang="de-DE" sz="1400" dirty="0"/>
                <a:t>Kommunikationskanal</a:t>
              </a:r>
            </a:p>
          </p:txBody>
        </p:sp>
      </p:grpSp>
    </p:spTree>
    <p:extLst>
      <p:ext uri="{BB962C8B-B14F-4D97-AF65-F5344CB8AC3E}">
        <p14:creationId xmlns:p14="http://schemas.microsoft.com/office/powerpoint/2010/main" val="3971023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83416E01-72C8-346C-2913-478F053E3DDF}"/>
              </a:ext>
            </a:extLst>
          </p:cNvPr>
          <p:cNvSpPr>
            <a:spLocks noGrp="1"/>
          </p:cNvSpPr>
          <p:nvPr>
            <p:ph idx="1"/>
          </p:nvPr>
        </p:nvSpPr>
        <p:spPr/>
        <p:txBody>
          <a:bodyPr anchor="ctr"/>
          <a:lstStyle/>
          <a:p>
            <a:r>
              <a:rPr lang="de-DE" i="1" dirty="0"/>
              <a:t>Sammelt in der Gruppe: </a:t>
            </a:r>
          </a:p>
          <a:p>
            <a:r>
              <a:rPr lang="de-DE" i="1" dirty="0"/>
              <a:t>Welche Kommunikationskanäle nutzt ihr im Job?</a:t>
            </a:r>
          </a:p>
          <a:p>
            <a:r>
              <a:rPr lang="de-DE" i="1" dirty="0"/>
              <a:t>Über welche Software, Tools, etc. kommuniziert ihr mit Kollegen?</a:t>
            </a:r>
          </a:p>
          <a:p>
            <a:r>
              <a:rPr lang="de-DE" i="1" dirty="0"/>
              <a:t>Wann und wo kommuniziert ihr ohne technische Hilfsmittel?</a:t>
            </a:r>
          </a:p>
          <a:p>
            <a:endParaRPr lang="de-DE" i="1" dirty="0"/>
          </a:p>
          <a:p>
            <a:r>
              <a:rPr lang="de-DE" i="1" dirty="0"/>
              <a:t>Diskutiert anschließend: </a:t>
            </a:r>
          </a:p>
          <a:p>
            <a:r>
              <a:rPr lang="de-DE" i="1" dirty="0"/>
              <a:t>Wo gelingt Kommunikation gut?</a:t>
            </a:r>
          </a:p>
          <a:p>
            <a:r>
              <a:rPr lang="de-DE" i="1" dirty="0"/>
              <a:t>Wo und warum entstehen öfter Missverständnisse?</a:t>
            </a:r>
          </a:p>
        </p:txBody>
      </p:sp>
      <p:sp>
        <p:nvSpPr>
          <p:cNvPr id="6" name="Titel 5">
            <a:extLst>
              <a:ext uri="{FF2B5EF4-FFF2-40B4-BE49-F238E27FC236}">
                <a16:creationId xmlns:a16="http://schemas.microsoft.com/office/drawing/2014/main" id="{304AF638-6BB1-BD87-B1D7-DB4E967BF3C3}"/>
              </a:ext>
            </a:extLst>
          </p:cNvPr>
          <p:cNvSpPr>
            <a:spLocks noGrp="1"/>
          </p:cNvSpPr>
          <p:nvPr>
            <p:ph type="title"/>
          </p:nvPr>
        </p:nvSpPr>
        <p:spPr/>
        <p:txBody>
          <a:bodyPr/>
          <a:lstStyle/>
          <a:p>
            <a:r>
              <a:rPr lang="de-DE" dirty="0"/>
              <a:t>Übung „Kommunikationskanäle“</a:t>
            </a:r>
          </a:p>
        </p:txBody>
      </p:sp>
      <p:sp>
        <p:nvSpPr>
          <p:cNvPr id="2" name="Foliennummernplatzhalter 1">
            <a:extLst>
              <a:ext uri="{FF2B5EF4-FFF2-40B4-BE49-F238E27FC236}">
                <a16:creationId xmlns:a16="http://schemas.microsoft.com/office/drawing/2014/main" id="{F42D51E3-8569-7B9B-C059-367085CEE6AF}"/>
              </a:ext>
            </a:extLst>
          </p:cNvPr>
          <p:cNvSpPr>
            <a:spLocks noGrp="1"/>
          </p:cNvSpPr>
          <p:nvPr>
            <p:ph type="sldNum" sz="quarter" idx="4"/>
          </p:nvPr>
        </p:nvSpPr>
        <p:spPr/>
        <p:txBody>
          <a:bodyPr/>
          <a:lstStyle/>
          <a:p>
            <a:fld id="{FF3F1EC1-E7C7-4328-80F7-38FFE90A96BE}" type="slidenum">
              <a:rPr lang="de-DE" smtClean="0"/>
              <a:pPr/>
              <a:t>5</a:t>
            </a:fld>
            <a:endParaRPr lang="de-DE"/>
          </a:p>
        </p:txBody>
      </p:sp>
    </p:spTree>
    <p:extLst>
      <p:ext uri="{BB962C8B-B14F-4D97-AF65-F5344CB8AC3E}">
        <p14:creationId xmlns:p14="http://schemas.microsoft.com/office/powerpoint/2010/main" val="183230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p:txBody>
          <a:bodyPr/>
          <a:lstStyle/>
          <a:p>
            <a:fld id="{755F0136-7F9E-4FD7-94A0-8FC28F573273}" type="slidenum">
              <a:rPr lang="de-DE" smtClean="0"/>
              <a:pPr/>
              <a:t>6</a:t>
            </a:fld>
            <a:endParaRPr lang="de-DE"/>
          </a:p>
        </p:txBody>
      </p:sp>
      <p:sp>
        <p:nvSpPr>
          <p:cNvPr id="13" name="Inhaltsplatzhalter 12">
            <a:extLst>
              <a:ext uri="{FF2B5EF4-FFF2-40B4-BE49-F238E27FC236}">
                <a16:creationId xmlns:a16="http://schemas.microsoft.com/office/drawing/2014/main" id="{2BAD63F0-46C4-3AE6-75A2-F2AA6BC26C3D}"/>
              </a:ext>
            </a:extLst>
          </p:cNvPr>
          <p:cNvSpPr>
            <a:spLocks noGrp="1"/>
          </p:cNvSpPr>
          <p:nvPr>
            <p:ph idx="1"/>
          </p:nvPr>
        </p:nvSpPr>
        <p:spPr/>
        <p:txBody>
          <a:bodyPr/>
          <a:lstStyle/>
          <a:p>
            <a:pPr marL="0" indent="0">
              <a:buNone/>
            </a:pPr>
            <a:r>
              <a:rPr lang="de-DE" dirty="0"/>
              <a:t>Kommunikationskanäle sind nicht alle gleichwertig in der Kommunikation, da über sie unterschiedlich viele Informationen vermittelt werden:</a:t>
            </a:r>
          </a:p>
          <a:p>
            <a:r>
              <a:rPr lang="de-DE" sz="2000" dirty="0"/>
              <a:t>Bei einem Telefonat fehlt im Vergleich zu einem direkten Gespräche z.B. Gestik und Mimik.</a:t>
            </a:r>
          </a:p>
          <a:p>
            <a:r>
              <a:rPr lang="de-DE" sz="2000" dirty="0"/>
              <a:t>Bei einem Telefonat können auch in einem „Funkloch“ Informationen verloren gehen.</a:t>
            </a:r>
          </a:p>
          <a:p>
            <a:r>
              <a:rPr lang="de-DE" sz="2000" dirty="0"/>
              <a:t>In einer Sprachnachricht kann ich meine Stimmung besser übermitteln, als in einer Textnachricht per WhatsApp.</a:t>
            </a:r>
          </a:p>
          <a:p>
            <a:r>
              <a:rPr lang="de-DE" sz="2000" dirty="0"/>
              <a:t>Auch bei einer Videokonferenz gehen Informationen wie Mimik oder Gestik verloren – dazukommen können technische Probleme.</a:t>
            </a:r>
          </a:p>
          <a:p>
            <a:endParaRPr lang="de-DE" sz="2000" dirty="0"/>
          </a:p>
        </p:txBody>
      </p:sp>
      <p:sp>
        <p:nvSpPr>
          <p:cNvPr id="2" name="Titel 1"/>
          <p:cNvSpPr>
            <a:spLocks noGrp="1"/>
          </p:cNvSpPr>
          <p:nvPr>
            <p:ph type="title"/>
          </p:nvPr>
        </p:nvSpPr>
        <p:spPr/>
        <p:txBody>
          <a:bodyPr/>
          <a:lstStyle/>
          <a:p>
            <a:r>
              <a:rPr lang="de-DE" dirty="0"/>
              <a:t>Kommunikation: Das Sender-Empfänger-Model</a:t>
            </a:r>
          </a:p>
        </p:txBody>
      </p:sp>
      <p:grpSp>
        <p:nvGrpSpPr>
          <p:cNvPr id="4" name="Gruppieren 3">
            <a:extLst>
              <a:ext uri="{FF2B5EF4-FFF2-40B4-BE49-F238E27FC236}">
                <a16:creationId xmlns:a16="http://schemas.microsoft.com/office/drawing/2014/main" id="{DE7D2B45-C9B7-0414-405E-98C9D7CD6A2C}"/>
              </a:ext>
            </a:extLst>
          </p:cNvPr>
          <p:cNvGrpSpPr/>
          <p:nvPr/>
        </p:nvGrpSpPr>
        <p:grpSpPr>
          <a:xfrm>
            <a:off x="6219082" y="2404387"/>
            <a:ext cx="5616606" cy="2767639"/>
            <a:chOff x="2567608" y="2460126"/>
            <a:chExt cx="7126288" cy="3511550"/>
          </a:xfrm>
        </p:grpSpPr>
        <p:pic>
          <p:nvPicPr>
            <p:cNvPr id="5" name="Picture 2" descr="G:\HiWis\Grafiken_Schulung_Bilder\Unterhaltung_Sender_Empfänger_Wellenlinie.jpg">
              <a:extLst>
                <a:ext uri="{FF2B5EF4-FFF2-40B4-BE49-F238E27FC236}">
                  <a16:creationId xmlns:a16="http://schemas.microsoft.com/office/drawing/2014/main" id="{5261B63A-ADB7-6933-148B-8CA51AD41B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7608" y="2460126"/>
              <a:ext cx="7126288" cy="3511550"/>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a:extLst>
                <a:ext uri="{FF2B5EF4-FFF2-40B4-BE49-F238E27FC236}">
                  <a16:creationId xmlns:a16="http://schemas.microsoft.com/office/drawing/2014/main" id="{58206A99-4536-F401-6861-61F01437F9D6}"/>
                </a:ext>
              </a:extLst>
            </p:cNvPr>
            <p:cNvSpPr txBox="1"/>
            <p:nvPr/>
          </p:nvSpPr>
          <p:spPr>
            <a:xfrm>
              <a:off x="3215679" y="2460126"/>
              <a:ext cx="1057367" cy="429554"/>
            </a:xfrm>
            <a:prstGeom prst="rect">
              <a:avLst/>
            </a:prstGeom>
            <a:noFill/>
          </p:spPr>
          <p:txBody>
            <a:bodyPr wrap="square" rtlCol="0">
              <a:spAutoFit/>
            </a:bodyPr>
            <a:lstStyle/>
            <a:p>
              <a:r>
                <a:rPr lang="de-DE" sz="1600" dirty="0"/>
                <a:t>Sender</a:t>
              </a:r>
            </a:p>
          </p:txBody>
        </p:sp>
        <p:sp>
          <p:nvSpPr>
            <p:cNvPr id="8" name="Textfeld 7">
              <a:extLst>
                <a:ext uri="{FF2B5EF4-FFF2-40B4-BE49-F238E27FC236}">
                  <a16:creationId xmlns:a16="http://schemas.microsoft.com/office/drawing/2014/main" id="{CCB963FB-D243-6AB3-32D0-1F1227F457CA}"/>
                </a:ext>
              </a:extLst>
            </p:cNvPr>
            <p:cNvSpPr txBox="1"/>
            <p:nvPr/>
          </p:nvSpPr>
          <p:spPr>
            <a:xfrm>
              <a:off x="7536160" y="2460126"/>
              <a:ext cx="1579123" cy="429554"/>
            </a:xfrm>
            <a:prstGeom prst="rect">
              <a:avLst/>
            </a:prstGeom>
            <a:noFill/>
          </p:spPr>
          <p:txBody>
            <a:bodyPr wrap="square" rtlCol="0">
              <a:spAutoFit/>
            </a:bodyPr>
            <a:lstStyle/>
            <a:p>
              <a:r>
                <a:rPr lang="de-DE" sz="1600" dirty="0"/>
                <a:t>Empfänger</a:t>
              </a:r>
            </a:p>
          </p:txBody>
        </p:sp>
        <p:sp>
          <p:nvSpPr>
            <p:cNvPr id="9" name="Textfeld 8">
              <a:extLst>
                <a:ext uri="{FF2B5EF4-FFF2-40B4-BE49-F238E27FC236}">
                  <a16:creationId xmlns:a16="http://schemas.microsoft.com/office/drawing/2014/main" id="{F0D5D235-75F9-70C1-FC91-58B5AD88AAB5}"/>
                </a:ext>
              </a:extLst>
            </p:cNvPr>
            <p:cNvSpPr txBox="1"/>
            <p:nvPr/>
          </p:nvSpPr>
          <p:spPr>
            <a:xfrm>
              <a:off x="4978624" y="4209998"/>
              <a:ext cx="2304257" cy="390504"/>
            </a:xfrm>
            <a:prstGeom prst="rect">
              <a:avLst/>
            </a:prstGeom>
            <a:noFill/>
          </p:spPr>
          <p:txBody>
            <a:bodyPr wrap="square" rtlCol="0">
              <a:spAutoFit/>
            </a:bodyPr>
            <a:lstStyle/>
            <a:p>
              <a:r>
                <a:rPr lang="de-DE" sz="1400" dirty="0"/>
                <a:t>Kommunikationskanal</a:t>
              </a:r>
            </a:p>
          </p:txBody>
        </p:sp>
      </p:grpSp>
    </p:spTree>
    <p:extLst>
      <p:ext uri="{BB962C8B-B14F-4D97-AF65-F5344CB8AC3E}">
        <p14:creationId xmlns:p14="http://schemas.microsoft.com/office/powerpoint/2010/main" val="4057523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A7E0E24-E64E-A437-C406-81CF158A5917}"/>
              </a:ext>
            </a:extLst>
          </p:cNvPr>
          <p:cNvSpPr>
            <a:spLocks noGrp="1"/>
          </p:cNvSpPr>
          <p:nvPr>
            <p:ph type="sldNum" sz="quarter" idx="4"/>
          </p:nvPr>
        </p:nvSpPr>
        <p:spPr/>
        <p:txBody>
          <a:bodyPr/>
          <a:lstStyle/>
          <a:p>
            <a:fld id="{FF3F1EC1-E7C7-4328-80F7-38FFE90A96BE}" type="slidenum">
              <a:rPr lang="de-DE" smtClean="0"/>
              <a:pPr/>
              <a:t>7</a:t>
            </a:fld>
            <a:endParaRPr lang="de-DE"/>
          </a:p>
        </p:txBody>
      </p:sp>
      <p:sp>
        <p:nvSpPr>
          <p:cNvPr id="7" name="Inhaltsplatzhalter 6">
            <a:extLst>
              <a:ext uri="{FF2B5EF4-FFF2-40B4-BE49-F238E27FC236}">
                <a16:creationId xmlns:a16="http://schemas.microsoft.com/office/drawing/2014/main" id="{9E3B3890-8C56-FB29-BF88-C5A22CD9C28D}"/>
              </a:ext>
            </a:extLst>
          </p:cNvPr>
          <p:cNvSpPr>
            <a:spLocks noGrp="1"/>
          </p:cNvSpPr>
          <p:nvPr>
            <p:ph idx="1"/>
          </p:nvPr>
        </p:nvSpPr>
        <p:spPr/>
        <p:txBody>
          <a:bodyPr/>
          <a:lstStyle/>
          <a:p>
            <a:pPr marL="0" indent="0">
              <a:buNone/>
            </a:pPr>
            <a:r>
              <a:rPr lang="de-DE" dirty="0"/>
              <a:t>Für gelingende Kommunikation sollte der passende Kommunikationskanal genutzt werden.</a:t>
            </a:r>
          </a:p>
          <a:p>
            <a:pPr marL="0" indent="0">
              <a:buNone/>
            </a:pPr>
            <a:r>
              <a:rPr lang="de-DE" dirty="0"/>
              <a:t>Dabei sind zwei Fragen wichtig:</a:t>
            </a:r>
          </a:p>
          <a:p>
            <a:r>
              <a:rPr lang="de-DE" i="1" dirty="0"/>
              <a:t>Wie komplex ist das Thema, das ich besprechen will?</a:t>
            </a:r>
          </a:p>
          <a:p>
            <a:r>
              <a:rPr lang="de-DE" i="1" dirty="0"/>
              <a:t>Wie hoch ist der Informationsgehalt des Kanals, den ich dafür nutzen will?</a:t>
            </a:r>
          </a:p>
          <a:p>
            <a:pPr marL="0" indent="0">
              <a:buNone/>
            </a:pPr>
            <a:r>
              <a:rPr lang="de-DE" dirty="0"/>
              <a:t>Je komplexer das Thema, desto reichhaltiger muss der Kommunikations-kanal sein!</a:t>
            </a:r>
          </a:p>
        </p:txBody>
      </p:sp>
      <p:sp>
        <p:nvSpPr>
          <p:cNvPr id="6" name="Titel 5">
            <a:extLst>
              <a:ext uri="{FF2B5EF4-FFF2-40B4-BE49-F238E27FC236}">
                <a16:creationId xmlns:a16="http://schemas.microsoft.com/office/drawing/2014/main" id="{A6FE5D86-5F1E-5FBE-4565-D58BADA1AFDA}"/>
              </a:ext>
            </a:extLst>
          </p:cNvPr>
          <p:cNvSpPr>
            <a:spLocks noGrp="1"/>
          </p:cNvSpPr>
          <p:nvPr>
            <p:ph type="title"/>
          </p:nvPr>
        </p:nvSpPr>
        <p:spPr/>
        <p:txBody>
          <a:bodyPr/>
          <a:lstStyle/>
          <a:p>
            <a:r>
              <a:rPr lang="de-DE" dirty="0"/>
              <a:t>Informationsgehalt vs. Komplexität</a:t>
            </a:r>
          </a:p>
        </p:txBody>
      </p:sp>
      <p:grpSp>
        <p:nvGrpSpPr>
          <p:cNvPr id="22" name="Gruppieren 21">
            <a:extLst>
              <a:ext uri="{FF2B5EF4-FFF2-40B4-BE49-F238E27FC236}">
                <a16:creationId xmlns:a16="http://schemas.microsoft.com/office/drawing/2014/main" id="{7D163F8E-4051-F3C0-8384-AB97DC2102A4}"/>
              </a:ext>
            </a:extLst>
          </p:cNvPr>
          <p:cNvGrpSpPr/>
          <p:nvPr/>
        </p:nvGrpSpPr>
        <p:grpSpPr>
          <a:xfrm>
            <a:off x="6851591" y="1916832"/>
            <a:ext cx="4332786" cy="3976058"/>
            <a:chOff x="6253238" y="1897213"/>
            <a:chExt cx="4332786" cy="3976058"/>
          </a:xfrm>
        </p:grpSpPr>
        <p:grpSp>
          <p:nvGrpSpPr>
            <p:cNvPr id="19" name="Gruppieren 18">
              <a:extLst>
                <a:ext uri="{FF2B5EF4-FFF2-40B4-BE49-F238E27FC236}">
                  <a16:creationId xmlns:a16="http://schemas.microsoft.com/office/drawing/2014/main" id="{467369BB-1EA1-F619-5974-7ADB610C2E2B}"/>
                </a:ext>
              </a:extLst>
            </p:cNvPr>
            <p:cNvGrpSpPr/>
            <p:nvPr/>
          </p:nvGrpSpPr>
          <p:grpSpPr>
            <a:xfrm>
              <a:off x="6633968" y="1897213"/>
              <a:ext cx="3952056" cy="3619619"/>
              <a:chOff x="6633968" y="1897213"/>
              <a:chExt cx="3952056" cy="3619619"/>
            </a:xfrm>
          </p:grpSpPr>
          <p:cxnSp>
            <p:nvCxnSpPr>
              <p:cNvPr id="10" name="Gerade Verbindung mit Pfeil 9">
                <a:extLst>
                  <a:ext uri="{FF2B5EF4-FFF2-40B4-BE49-F238E27FC236}">
                    <a16:creationId xmlns:a16="http://schemas.microsoft.com/office/drawing/2014/main" id="{2F5472EF-7724-8D1C-30F9-09029CE7E81A}"/>
                  </a:ext>
                </a:extLst>
              </p:cNvPr>
              <p:cNvCxnSpPr>
                <a:cxnSpLocks/>
              </p:cNvCxnSpPr>
              <p:nvPr/>
            </p:nvCxnSpPr>
            <p:spPr>
              <a:xfrm flipV="1">
                <a:off x="6653018" y="1897213"/>
                <a:ext cx="3600000" cy="3600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931790C1-2607-DE81-664B-BA115A9EB8C7}"/>
                  </a:ext>
                </a:extLst>
              </p:cNvPr>
              <p:cNvCxnSpPr>
                <a:cxnSpLocks/>
              </p:cNvCxnSpPr>
              <p:nvPr/>
            </p:nvCxnSpPr>
            <p:spPr>
              <a:xfrm>
                <a:off x="6672064" y="1916832"/>
                <a:ext cx="0" cy="3600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77DD44CC-71D3-0960-49B8-0E63F245C00A}"/>
                  </a:ext>
                </a:extLst>
              </p:cNvPr>
              <p:cNvCxnSpPr>
                <a:cxnSpLocks/>
              </p:cNvCxnSpPr>
              <p:nvPr/>
            </p:nvCxnSpPr>
            <p:spPr>
              <a:xfrm flipH="1">
                <a:off x="6633968" y="5478559"/>
                <a:ext cx="3952056" cy="0"/>
              </a:xfrm>
              <a:prstGeom prst="line">
                <a:avLst/>
              </a:prstGeom>
              <a:ln w="76200"/>
            </p:spPr>
            <p:style>
              <a:lnRef idx="1">
                <a:schemeClr val="accent1"/>
              </a:lnRef>
              <a:fillRef idx="0">
                <a:schemeClr val="accent1"/>
              </a:fillRef>
              <a:effectRef idx="0">
                <a:schemeClr val="accent1"/>
              </a:effectRef>
              <a:fontRef idx="minor">
                <a:schemeClr val="tx1"/>
              </a:fontRef>
            </p:style>
          </p:cxnSp>
        </p:grpSp>
        <p:sp>
          <p:nvSpPr>
            <p:cNvPr id="20" name="Textfeld 19">
              <a:extLst>
                <a:ext uri="{FF2B5EF4-FFF2-40B4-BE49-F238E27FC236}">
                  <a16:creationId xmlns:a16="http://schemas.microsoft.com/office/drawing/2014/main" id="{99187FD7-4A4B-C74F-272C-15F243BF2C4B}"/>
                </a:ext>
              </a:extLst>
            </p:cNvPr>
            <p:cNvSpPr txBox="1"/>
            <p:nvPr/>
          </p:nvSpPr>
          <p:spPr>
            <a:xfrm rot="16200000">
              <a:off x="4631746" y="3538324"/>
              <a:ext cx="3581537" cy="338554"/>
            </a:xfrm>
            <a:prstGeom prst="rect">
              <a:avLst/>
            </a:prstGeom>
            <a:noFill/>
          </p:spPr>
          <p:txBody>
            <a:bodyPr wrap="square" rtlCol="0" anchor="ctr">
              <a:spAutoFit/>
            </a:bodyPr>
            <a:lstStyle/>
            <a:p>
              <a:pPr algn="ctr"/>
              <a:r>
                <a:rPr lang="de-DE" sz="1600" dirty="0"/>
                <a:t>Komplexität des Themas</a:t>
              </a:r>
            </a:p>
          </p:txBody>
        </p:sp>
        <p:sp>
          <p:nvSpPr>
            <p:cNvPr id="21" name="Textfeld 20">
              <a:extLst>
                <a:ext uri="{FF2B5EF4-FFF2-40B4-BE49-F238E27FC236}">
                  <a16:creationId xmlns:a16="http://schemas.microsoft.com/office/drawing/2014/main" id="{2C5001B9-B79C-87A5-28CF-92C38BF19E2E}"/>
                </a:ext>
              </a:extLst>
            </p:cNvPr>
            <p:cNvSpPr txBox="1"/>
            <p:nvPr/>
          </p:nvSpPr>
          <p:spPr>
            <a:xfrm>
              <a:off x="6633968" y="5534717"/>
              <a:ext cx="3952055" cy="338554"/>
            </a:xfrm>
            <a:prstGeom prst="rect">
              <a:avLst/>
            </a:prstGeom>
            <a:noFill/>
          </p:spPr>
          <p:txBody>
            <a:bodyPr wrap="square" rtlCol="0" anchor="ctr">
              <a:spAutoFit/>
            </a:bodyPr>
            <a:lstStyle/>
            <a:p>
              <a:pPr algn="ctr"/>
              <a:r>
                <a:rPr lang="de-DE" sz="1600" dirty="0"/>
                <a:t>Informationsgehalt des Kanals</a:t>
              </a:r>
            </a:p>
          </p:txBody>
        </p:sp>
      </p:grpSp>
    </p:spTree>
    <p:extLst>
      <p:ext uri="{BB962C8B-B14F-4D97-AF65-F5344CB8AC3E}">
        <p14:creationId xmlns:p14="http://schemas.microsoft.com/office/powerpoint/2010/main" val="400050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217F9094-F7BD-A2C5-A90D-34864CE798E5}"/>
              </a:ext>
            </a:extLst>
          </p:cNvPr>
          <p:cNvSpPr>
            <a:spLocks noGrp="1"/>
          </p:cNvSpPr>
          <p:nvPr>
            <p:ph idx="1"/>
          </p:nvPr>
        </p:nvSpPr>
        <p:spPr/>
        <p:txBody>
          <a:bodyPr anchor="ctr"/>
          <a:lstStyle/>
          <a:p>
            <a:r>
              <a:rPr lang="de-DE" i="1" dirty="0"/>
              <a:t>Greift die Sammlung und die Diskussion auf:</a:t>
            </a:r>
          </a:p>
          <a:p>
            <a:r>
              <a:rPr lang="de-DE" i="1" dirty="0"/>
              <a:t>Nutzt ihr in der Regel die passenden Kommunikationskanäle für den Austausch von Informationen?</a:t>
            </a:r>
          </a:p>
          <a:p>
            <a:r>
              <a:rPr lang="de-DE" i="1" dirty="0"/>
              <a:t>Wann und wo könntet ihr möglicherweise einen anderen Kommunikationskanal wählen, der besser passt?</a:t>
            </a:r>
          </a:p>
        </p:txBody>
      </p:sp>
      <p:sp>
        <p:nvSpPr>
          <p:cNvPr id="6" name="Titel 5">
            <a:extLst>
              <a:ext uri="{FF2B5EF4-FFF2-40B4-BE49-F238E27FC236}">
                <a16:creationId xmlns:a16="http://schemas.microsoft.com/office/drawing/2014/main" id="{38A1846D-73CE-6F89-CB98-4D44505AD54D}"/>
              </a:ext>
            </a:extLst>
          </p:cNvPr>
          <p:cNvSpPr>
            <a:spLocks noGrp="1"/>
          </p:cNvSpPr>
          <p:nvPr>
            <p:ph type="title"/>
          </p:nvPr>
        </p:nvSpPr>
        <p:spPr/>
        <p:txBody>
          <a:bodyPr/>
          <a:lstStyle/>
          <a:p>
            <a:r>
              <a:rPr lang="de-DE" dirty="0"/>
              <a:t>Übung „Kommunikationskanäle II“</a:t>
            </a:r>
          </a:p>
        </p:txBody>
      </p:sp>
      <p:sp>
        <p:nvSpPr>
          <p:cNvPr id="2" name="Foliennummernplatzhalter 1">
            <a:extLst>
              <a:ext uri="{FF2B5EF4-FFF2-40B4-BE49-F238E27FC236}">
                <a16:creationId xmlns:a16="http://schemas.microsoft.com/office/drawing/2014/main" id="{B70DC786-C485-09B6-61CA-62EC671677A0}"/>
              </a:ext>
            </a:extLst>
          </p:cNvPr>
          <p:cNvSpPr>
            <a:spLocks noGrp="1"/>
          </p:cNvSpPr>
          <p:nvPr>
            <p:ph type="sldNum" sz="quarter" idx="4"/>
          </p:nvPr>
        </p:nvSpPr>
        <p:spPr/>
        <p:txBody>
          <a:bodyPr/>
          <a:lstStyle/>
          <a:p>
            <a:fld id="{FF3F1EC1-E7C7-4328-80F7-38FFE90A96BE}" type="slidenum">
              <a:rPr lang="de-DE" smtClean="0"/>
              <a:pPr/>
              <a:t>8</a:t>
            </a:fld>
            <a:endParaRPr lang="de-DE"/>
          </a:p>
        </p:txBody>
      </p:sp>
    </p:spTree>
    <p:extLst>
      <p:ext uri="{BB962C8B-B14F-4D97-AF65-F5344CB8AC3E}">
        <p14:creationId xmlns:p14="http://schemas.microsoft.com/office/powerpoint/2010/main" val="2925749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p:txBody>
          <a:bodyPr/>
          <a:lstStyle/>
          <a:p>
            <a:fld id="{755F0136-7F9E-4FD7-94A0-8FC28F573273}" type="slidenum">
              <a:rPr lang="de-DE" smtClean="0"/>
              <a:t>9</a:t>
            </a:fld>
            <a:endParaRPr lang="de-DE" dirty="0"/>
          </a:p>
        </p:txBody>
      </p:sp>
      <p:sp>
        <p:nvSpPr>
          <p:cNvPr id="3" name="Inhaltsplatzhalter 2">
            <a:extLst>
              <a:ext uri="{FF2B5EF4-FFF2-40B4-BE49-F238E27FC236}">
                <a16:creationId xmlns:a16="http://schemas.microsoft.com/office/drawing/2014/main" id="{E1B4EA1B-EBFB-B740-588D-3B3A54688105}"/>
              </a:ext>
            </a:extLst>
          </p:cNvPr>
          <p:cNvSpPr>
            <a:spLocks noGrp="1"/>
          </p:cNvSpPr>
          <p:nvPr>
            <p:ph idx="1"/>
          </p:nvPr>
        </p:nvSpPr>
        <p:spPr/>
        <p:txBody>
          <a:bodyPr/>
          <a:lstStyle/>
          <a:p>
            <a:pPr marL="0" indent="0">
              <a:buNone/>
            </a:pPr>
            <a:r>
              <a:rPr lang="de-DE" dirty="0"/>
              <a:t>Das Modell der „vier Seiten einer Nachricht“ beschreibt den Umstand, dass eine Nachricht immer aus (bis zu) vier Ebenen besteht: Sachebene, Selbstoffenbarung, Beziehungsebene und Appellebene. </a:t>
            </a:r>
          </a:p>
          <a:p>
            <a:pPr marL="0" indent="0">
              <a:buNone/>
            </a:pPr>
            <a:r>
              <a:rPr lang="de-DE" dirty="0"/>
              <a:t>Probleme können dann entstehen, wenn auf unterschiedlichen Ebenen kommuniziert wird. Der Ausbilder meint den Hinweis auf die dreckige Werkstatt als </a:t>
            </a:r>
            <a:r>
              <a:rPr lang="de-DE" i="1" dirty="0"/>
              <a:t>Appell</a:t>
            </a:r>
            <a:r>
              <a:rPr lang="de-DE" dirty="0"/>
              <a:t>, diese doch aufzuräumen, der Auszubildende hört diese Nachricht aber rein auf der </a:t>
            </a:r>
            <a:r>
              <a:rPr lang="de-DE" i="1" dirty="0"/>
              <a:t>Sachebene,</a:t>
            </a:r>
            <a:r>
              <a:rPr lang="de-DE" dirty="0"/>
              <a:t> als Information.</a:t>
            </a:r>
          </a:p>
          <a:p>
            <a:endParaRPr lang="de-DE" dirty="0"/>
          </a:p>
          <a:p>
            <a:endParaRPr lang="de-DE" dirty="0"/>
          </a:p>
        </p:txBody>
      </p:sp>
      <p:sp>
        <p:nvSpPr>
          <p:cNvPr id="2" name="Titel 1"/>
          <p:cNvSpPr>
            <a:spLocks noGrp="1"/>
          </p:cNvSpPr>
          <p:nvPr>
            <p:ph type="title"/>
          </p:nvPr>
        </p:nvSpPr>
        <p:spPr/>
        <p:txBody>
          <a:bodyPr/>
          <a:lstStyle/>
          <a:p>
            <a:r>
              <a:rPr lang="de-DE" dirty="0"/>
              <a:t>Die vier Seiten einer Nachricht</a:t>
            </a:r>
          </a:p>
        </p:txBody>
      </p:sp>
      <p:grpSp>
        <p:nvGrpSpPr>
          <p:cNvPr id="5" name="Gruppieren 4">
            <a:extLst>
              <a:ext uri="{FF2B5EF4-FFF2-40B4-BE49-F238E27FC236}">
                <a16:creationId xmlns:a16="http://schemas.microsoft.com/office/drawing/2014/main" id="{55B271B5-A0B2-31A3-F337-007D6F7DDEFF}"/>
              </a:ext>
            </a:extLst>
          </p:cNvPr>
          <p:cNvGrpSpPr/>
          <p:nvPr/>
        </p:nvGrpSpPr>
        <p:grpSpPr>
          <a:xfrm>
            <a:off x="6459349" y="1772816"/>
            <a:ext cx="5117270" cy="3312368"/>
            <a:chOff x="6060572" y="2204864"/>
            <a:chExt cx="5117270" cy="3312368"/>
          </a:xfrm>
        </p:grpSpPr>
        <p:sp>
          <p:nvSpPr>
            <p:cNvPr id="7" name="Rechteck 6">
              <a:extLst>
                <a:ext uri="{FF2B5EF4-FFF2-40B4-BE49-F238E27FC236}">
                  <a16:creationId xmlns:a16="http://schemas.microsoft.com/office/drawing/2014/main" id="{BF7DD468-D3F8-54D9-6DBC-090A019BB3E1}"/>
                </a:ext>
              </a:extLst>
            </p:cNvPr>
            <p:cNvSpPr/>
            <p:nvPr/>
          </p:nvSpPr>
          <p:spPr>
            <a:xfrm>
              <a:off x="6060572" y="2204864"/>
              <a:ext cx="2520000" cy="1620000"/>
            </a:xfrm>
            <a:prstGeom prst="rect">
              <a:avLst/>
            </a:prstGeom>
            <a:noFill/>
            <a:ln w="19050">
              <a:solidFill>
                <a:srgbClr val="4EB99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2000" b="1" dirty="0">
                  <a:solidFill>
                    <a:srgbClr val="4EB99D"/>
                  </a:solidFill>
                </a:rPr>
                <a:t>Sachinhalt: </a:t>
              </a:r>
              <a:br>
                <a:rPr lang="de-DE" sz="2000" b="1" dirty="0">
                  <a:solidFill>
                    <a:srgbClr val="019BA5"/>
                  </a:solidFill>
                </a:rPr>
              </a:br>
              <a:r>
                <a:rPr lang="de-DE" sz="1600" dirty="0">
                  <a:solidFill>
                    <a:schemeClr val="tx1">
                      <a:lumMod val="65000"/>
                      <a:lumOff val="35000"/>
                    </a:schemeClr>
                  </a:solidFill>
                </a:rPr>
                <a:t>Auf die Sache bezogener Aspekt: der beschriebene Sachverhalt. „Worüber ich informiere.“</a:t>
              </a:r>
              <a:endParaRPr lang="de-DE" dirty="0">
                <a:solidFill>
                  <a:schemeClr val="tx1">
                    <a:lumMod val="65000"/>
                    <a:lumOff val="35000"/>
                  </a:schemeClr>
                </a:solidFill>
              </a:endParaRPr>
            </a:p>
          </p:txBody>
        </p:sp>
        <p:sp>
          <p:nvSpPr>
            <p:cNvPr id="8" name="Rechteck 7">
              <a:extLst>
                <a:ext uri="{FF2B5EF4-FFF2-40B4-BE49-F238E27FC236}">
                  <a16:creationId xmlns:a16="http://schemas.microsoft.com/office/drawing/2014/main" id="{BE42D7D7-AEBA-664C-8219-977F20E13A4B}"/>
                </a:ext>
              </a:extLst>
            </p:cNvPr>
            <p:cNvSpPr/>
            <p:nvPr/>
          </p:nvSpPr>
          <p:spPr>
            <a:xfrm>
              <a:off x="8657842" y="2204864"/>
              <a:ext cx="2520000" cy="1620000"/>
            </a:xfrm>
            <a:prstGeom prst="rect">
              <a:avLst/>
            </a:prstGeom>
            <a:noFill/>
            <a:ln w="19050">
              <a:solidFill>
                <a:srgbClr val="1B6A6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2000" b="1" dirty="0">
                  <a:solidFill>
                    <a:srgbClr val="1B6A64"/>
                  </a:solidFill>
                </a:rPr>
                <a:t>Selbstoffenbarung:</a:t>
              </a:r>
              <a:br>
                <a:rPr lang="de-DE" b="1" dirty="0">
                  <a:solidFill>
                    <a:srgbClr val="019BA5"/>
                  </a:solidFill>
                </a:rPr>
              </a:br>
              <a:r>
                <a:rPr lang="de-DE" sz="1600" dirty="0">
                  <a:solidFill>
                    <a:schemeClr val="tx1">
                      <a:lumMod val="65000"/>
                      <a:lumOff val="35000"/>
                    </a:schemeClr>
                  </a:solidFill>
                </a:rPr>
                <a:t>Dasjenige, was anhand der Nachricht über den Sprecher deutlich wird. „Was ich von mir selbst kundgebe.“</a:t>
              </a:r>
              <a:endParaRPr lang="de-DE" dirty="0">
                <a:solidFill>
                  <a:schemeClr val="tx1">
                    <a:lumMod val="65000"/>
                    <a:lumOff val="35000"/>
                  </a:schemeClr>
                </a:solidFill>
              </a:endParaRPr>
            </a:p>
          </p:txBody>
        </p:sp>
        <p:sp>
          <p:nvSpPr>
            <p:cNvPr id="9" name="Rechteck 8">
              <a:extLst>
                <a:ext uri="{FF2B5EF4-FFF2-40B4-BE49-F238E27FC236}">
                  <a16:creationId xmlns:a16="http://schemas.microsoft.com/office/drawing/2014/main" id="{98BE9034-BDE8-6484-BE91-7B7A936D020A}"/>
                </a:ext>
              </a:extLst>
            </p:cNvPr>
            <p:cNvSpPr/>
            <p:nvPr/>
          </p:nvSpPr>
          <p:spPr>
            <a:xfrm>
              <a:off x="6060572" y="3897232"/>
              <a:ext cx="2520000" cy="1620000"/>
            </a:xfrm>
            <a:prstGeom prst="rect">
              <a:avLst/>
            </a:prstGeom>
            <a:noFill/>
            <a:ln w="19050">
              <a:solidFill>
                <a:srgbClr val="243D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2000" b="1" dirty="0">
                  <a:solidFill>
                    <a:srgbClr val="243D66"/>
                  </a:solidFill>
                </a:rPr>
                <a:t>Beziehung: </a:t>
              </a:r>
              <a:br>
                <a:rPr lang="de-DE" b="1" dirty="0">
                  <a:solidFill>
                    <a:srgbClr val="019BA5"/>
                  </a:solidFill>
                </a:rPr>
              </a:br>
              <a:r>
                <a:rPr lang="de-DE" sz="1600" dirty="0">
                  <a:solidFill>
                    <a:schemeClr val="tx1">
                      <a:lumMod val="65000"/>
                      <a:lumOff val="35000"/>
                    </a:schemeClr>
                  </a:solidFill>
                </a:rPr>
                <a:t>Was in der Nachricht über die Beziehung offenbar wird. „Was ich von dir halte oder wie wir zueinander stehen.“</a:t>
              </a:r>
              <a:endParaRPr lang="de-DE" dirty="0">
                <a:solidFill>
                  <a:schemeClr val="tx1">
                    <a:lumMod val="65000"/>
                    <a:lumOff val="35000"/>
                  </a:schemeClr>
                </a:solidFill>
              </a:endParaRPr>
            </a:p>
          </p:txBody>
        </p:sp>
        <p:sp>
          <p:nvSpPr>
            <p:cNvPr id="15" name="Rechteck 14">
              <a:extLst>
                <a:ext uri="{FF2B5EF4-FFF2-40B4-BE49-F238E27FC236}">
                  <a16:creationId xmlns:a16="http://schemas.microsoft.com/office/drawing/2014/main" id="{0A9827E9-56E7-DD6F-7310-AA572B5679F7}"/>
                </a:ext>
              </a:extLst>
            </p:cNvPr>
            <p:cNvSpPr/>
            <p:nvPr/>
          </p:nvSpPr>
          <p:spPr>
            <a:xfrm>
              <a:off x="8657842" y="3897232"/>
              <a:ext cx="2520000" cy="1620000"/>
            </a:xfrm>
            <a:prstGeom prst="rect">
              <a:avLst/>
            </a:prstGeom>
            <a:noFill/>
            <a:ln w="19050">
              <a:solidFill>
                <a:srgbClr val="2555A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2000" b="1" dirty="0">
                  <a:solidFill>
                    <a:srgbClr val="2555A4"/>
                  </a:solidFill>
                </a:rPr>
                <a:t>Appell</a:t>
              </a:r>
              <a:r>
                <a:rPr lang="de-DE" sz="2000" dirty="0">
                  <a:solidFill>
                    <a:srgbClr val="2555A4"/>
                  </a:solidFill>
                </a:rPr>
                <a:t>: </a:t>
              </a:r>
              <a:br>
                <a:rPr lang="de-DE" dirty="0">
                  <a:solidFill>
                    <a:srgbClr val="019BA5"/>
                  </a:solidFill>
                </a:rPr>
              </a:br>
              <a:r>
                <a:rPr lang="de-DE" sz="1600" dirty="0">
                  <a:solidFill>
                    <a:schemeClr val="tx1">
                      <a:lumMod val="65000"/>
                      <a:lumOff val="35000"/>
                    </a:schemeClr>
                  </a:solidFill>
                </a:rPr>
                <a:t>Dasjenige, zu dem der Hörer veranlasst werden soll. „Wozu ich dich veranlassen möchte.“</a:t>
              </a:r>
              <a:endParaRPr lang="de-DE" dirty="0">
                <a:solidFill>
                  <a:schemeClr val="tx1">
                    <a:lumMod val="65000"/>
                    <a:lumOff val="35000"/>
                  </a:schemeClr>
                </a:solidFill>
              </a:endParaRPr>
            </a:p>
          </p:txBody>
        </p:sp>
      </p:grpSp>
    </p:spTree>
    <p:extLst>
      <p:ext uri="{BB962C8B-B14F-4D97-AF65-F5344CB8AC3E}">
        <p14:creationId xmlns:p14="http://schemas.microsoft.com/office/powerpoint/2010/main" val="292522409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1422</Words>
  <Application>Microsoft Office PowerPoint</Application>
  <PresentationFormat>Breitbild</PresentationFormat>
  <Paragraphs>151</Paragraphs>
  <Slides>15</Slides>
  <Notes>11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Arial</vt:lpstr>
      <vt:lpstr>Calibri</vt:lpstr>
      <vt:lpstr>Wingdings</vt:lpstr>
      <vt:lpstr>Larissa</vt:lpstr>
      <vt:lpstr>(digitale) Kommunikation  </vt:lpstr>
      <vt:lpstr>Organisation und Trainingsziele</vt:lpstr>
      <vt:lpstr>Inhalte</vt:lpstr>
      <vt:lpstr>Kommunikation: Das Sender-Empfänger-Model</vt:lpstr>
      <vt:lpstr>Übung „Kommunikationskanäle“</vt:lpstr>
      <vt:lpstr>Kommunikation: Das Sender-Empfänger-Model</vt:lpstr>
      <vt:lpstr>Informationsgehalt vs. Komplexität</vt:lpstr>
      <vt:lpstr>Übung „Kommunikationskanäle II“</vt:lpstr>
      <vt:lpstr>Die vier Seiten einer Nachricht</vt:lpstr>
      <vt:lpstr>Übung „Vier Seiten einer Nachricht“</vt:lpstr>
      <vt:lpstr>Emojis – kleine Helfer?</vt:lpstr>
      <vt:lpstr>Übung: Emoji-Quiz</vt:lpstr>
      <vt:lpstr>Fragetypen</vt:lpstr>
      <vt:lpstr>Übung „Fragen stellen!“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DigiDo – Projektpräsentation</dc:title>
  <dc:creator>Joscha Link</dc:creator>
  <cp:lastModifiedBy>Joscha Link</cp:lastModifiedBy>
  <cp:revision>292</cp:revision>
  <dcterms:created xsi:type="dcterms:W3CDTF">2019-01-23T09:57:07Z</dcterms:created>
  <dcterms:modified xsi:type="dcterms:W3CDTF">2022-12-13T12:51:39Z</dcterms:modified>
</cp:coreProperties>
</file>